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4" r:id="rId5"/>
    <p:sldMasterId id="2147483680" r:id="rId6"/>
  </p:sldMasterIdLst>
  <p:notesMasterIdLst>
    <p:notesMasterId r:id="rId56"/>
  </p:notesMasterIdLst>
  <p:sldIdLst>
    <p:sldId id="1498" r:id="rId7"/>
    <p:sldId id="1500" r:id="rId8"/>
    <p:sldId id="665" r:id="rId9"/>
    <p:sldId id="603" r:id="rId10"/>
    <p:sldId id="512" r:id="rId11"/>
    <p:sldId id="633" r:id="rId12"/>
    <p:sldId id="493" r:id="rId13"/>
    <p:sldId id="469" r:id="rId14"/>
    <p:sldId id="634" r:id="rId15"/>
    <p:sldId id="632" r:id="rId16"/>
    <p:sldId id="611" r:id="rId17"/>
    <p:sldId id="635" r:id="rId18"/>
    <p:sldId id="883" r:id="rId19"/>
    <p:sldId id="884" r:id="rId20"/>
    <p:sldId id="885" r:id="rId21"/>
    <p:sldId id="886" r:id="rId22"/>
    <p:sldId id="887" r:id="rId23"/>
    <p:sldId id="628" r:id="rId24"/>
    <p:sldId id="604" r:id="rId25"/>
    <p:sldId id="1492" r:id="rId26"/>
    <p:sldId id="1493" r:id="rId27"/>
    <p:sldId id="1494" r:id="rId28"/>
    <p:sldId id="1495" r:id="rId29"/>
    <p:sldId id="1496" r:id="rId30"/>
    <p:sldId id="919" r:id="rId31"/>
    <p:sldId id="895" r:id="rId32"/>
    <p:sldId id="896" r:id="rId33"/>
    <p:sldId id="898" r:id="rId34"/>
    <p:sldId id="897" r:id="rId35"/>
    <p:sldId id="605" r:id="rId36"/>
    <p:sldId id="1475" r:id="rId37"/>
    <p:sldId id="1471" r:id="rId38"/>
    <p:sldId id="1476" r:id="rId39"/>
    <p:sldId id="1477" r:id="rId40"/>
    <p:sldId id="1481" r:id="rId41"/>
    <p:sldId id="1479" r:id="rId42"/>
    <p:sldId id="1478" r:id="rId43"/>
    <p:sldId id="1480" r:id="rId44"/>
    <p:sldId id="1497" r:id="rId45"/>
    <p:sldId id="1485" r:id="rId46"/>
    <p:sldId id="1483" r:id="rId47"/>
    <p:sldId id="1484" r:id="rId48"/>
    <p:sldId id="606" r:id="rId49"/>
    <p:sldId id="1487" r:id="rId50"/>
    <p:sldId id="1488" r:id="rId51"/>
    <p:sldId id="1490" r:id="rId52"/>
    <p:sldId id="826" r:id="rId53"/>
    <p:sldId id="1491" r:id="rId54"/>
    <p:sldId id="149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aye Cheeseman" initials="FC" lastIdx="14" clrIdx="0"/>
  <p:cmAuthor id="2" name="Sue Evans" initials="SE" lastIdx="3" clrIdx="1"/>
  <p:cmAuthor id="3" name="Tracy Carter" initials="" lastIdx="1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AEAD"/>
    <a:srgbClr val="E8F1F1"/>
    <a:srgbClr val="969798"/>
    <a:srgbClr val="595959"/>
    <a:srgbClr val="CCECFF"/>
    <a:srgbClr val="347574"/>
    <a:srgbClr val="585858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141" autoAdjust="0"/>
  </p:normalViewPr>
  <p:slideViewPr>
    <p:cSldViewPr snapToGrid="0">
      <p:cViewPr varScale="1">
        <p:scale>
          <a:sx n="85" d="100"/>
          <a:sy n="85" d="100"/>
        </p:scale>
        <p:origin x="562" y="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61" Type="http://schemas.openxmlformats.org/officeDocument/2006/relationships/tableStyles" Target="tableStyles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viewProps" Target="viewProp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commentAuthors" Target="commentAuthor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Millbourne" userId="96ce72a8-ad5e-49a0-8f8c-37bb12cbabaf" providerId="ADAL" clId="{937E1070-B080-41EA-8E42-53FC774FF567}"/>
    <pc:docChg chg="custSel addSld modSld sldOrd">
      <pc:chgData name="Emma Millbourne" userId="96ce72a8-ad5e-49a0-8f8c-37bb12cbabaf" providerId="ADAL" clId="{937E1070-B080-41EA-8E42-53FC774FF567}" dt="2026-01-25T15:59:03.509" v="376" actId="20577"/>
      <pc:docMkLst>
        <pc:docMk/>
      </pc:docMkLst>
      <pc:sldChg chg="modSp add">
        <pc:chgData name="Emma Millbourne" userId="96ce72a8-ad5e-49a0-8f8c-37bb12cbabaf" providerId="ADAL" clId="{937E1070-B080-41EA-8E42-53FC774FF567}" dt="2026-01-25T15:59:03.509" v="376" actId="20577"/>
        <pc:sldMkLst>
          <pc:docMk/>
          <pc:sldMk cId="919358457" sldId="1499"/>
        </pc:sldMkLst>
        <pc:spChg chg="mod">
          <ac:chgData name="Emma Millbourne" userId="96ce72a8-ad5e-49a0-8f8c-37bb12cbabaf" providerId="ADAL" clId="{937E1070-B080-41EA-8E42-53FC774FF567}" dt="2026-01-25T15:52:33.087" v="16" actId="122"/>
          <ac:spMkLst>
            <pc:docMk/>
            <pc:sldMk cId="919358457" sldId="1499"/>
            <ac:spMk id="2" creationId="{DDF225CF-E611-4C76-A6ED-0088FCDE18F5}"/>
          </ac:spMkLst>
        </pc:spChg>
        <pc:spChg chg="mod">
          <ac:chgData name="Emma Millbourne" userId="96ce72a8-ad5e-49a0-8f8c-37bb12cbabaf" providerId="ADAL" clId="{937E1070-B080-41EA-8E42-53FC774FF567}" dt="2026-01-25T15:59:03.509" v="376" actId="20577"/>
          <ac:spMkLst>
            <pc:docMk/>
            <pc:sldMk cId="919358457" sldId="1499"/>
            <ac:spMk id="3" creationId="{D302B767-593E-478C-9886-D179A0F801DF}"/>
          </ac:spMkLst>
        </pc:spChg>
      </pc:sldChg>
      <pc:sldChg chg="modSp add ord">
        <pc:chgData name="Emma Millbourne" userId="96ce72a8-ad5e-49a0-8f8c-37bb12cbabaf" providerId="ADAL" clId="{937E1070-B080-41EA-8E42-53FC774FF567}" dt="2026-01-25T15:58:30.012" v="236" actId="27636"/>
        <pc:sldMkLst>
          <pc:docMk/>
          <pc:sldMk cId="3184993686" sldId="1500"/>
        </pc:sldMkLst>
        <pc:spChg chg="mod">
          <ac:chgData name="Emma Millbourne" userId="96ce72a8-ad5e-49a0-8f8c-37bb12cbabaf" providerId="ADAL" clId="{937E1070-B080-41EA-8E42-53FC774FF567}" dt="2026-01-25T15:55:18.328" v="227" actId="27636"/>
          <ac:spMkLst>
            <pc:docMk/>
            <pc:sldMk cId="3184993686" sldId="1500"/>
            <ac:spMk id="2" creationId="{50F1D1D6-F934-4291-9DF8-EF05EC6A6CC3}"/>
          </ac:spMkLst>
        </pc:spChg>
        <pc:spChg chg="mod">
          <ac:chgData name="Emma Millbourne" userId="96ce72a8-ad5e-49a0-8f8c-37bb12cbabaf" providerId="ADAL" clId="{937E1070-B080-41EA-8E42-53FC774FF567}" dt="2026-01-25T15:58:30.012" v="236" actId="27636"/>
          <ac:spMkLst>
            <pc:docMk/>
            <pc:sldMk cId="3184993686" sldId="1500"/>
            <ac:spMk id="3" creationId="{46048EAC-C044-4628-9E33-475B56462B1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4323F9-98CE-45EA-9C59-10072FFB5164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BD471-B5D7-408A-99D5-13B95BAEB8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408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DBD471-B5D7-408A-99D5-13B95BAEB81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114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DBD471-B5D7-408A-99D5-13B95BAEB81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114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397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8370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79214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86653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9535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5175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44942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9610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2515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58014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84540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30794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8245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2147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41455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0013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71346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92798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9874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F3FDD1C4-680A-44A1-9D44-A47BC8DACB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711C93-9256-466D-8867-F7FBA8AD6463}"/>
              </a:ext>
            </a:extLst>
          </p:cNvPr>
          <p:cNvSpPr txBox="1"/>
          <p:nvPr userDrawn="1"/>
        </p:nvSpPr>
        <p:spPr>
          <a:xfrm>
            <a:off x="622301" y="1799485"/>
            <a:ext cx="604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err="1">
                <a:solidFill>
                  <a:schemeClr val="bg1"/>
                </a:solidFill>
                <a:latin typeface="Century Gothic" panose="020B0502020202020204" pitchFamily="34" charset="0"/>
              </a:rPr>
              <a:t>Numberblocks</a:t>
            </a:r>
            <a:endParaRPr lang="en-GB" sz="3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09602" y="3174780"/>
            <a:ext cx="6062463" cy="92352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/>
              <a:t>Series [xx] Episode [xx]</a:t>
            </a:r>
          </a:p>
          <a:p>
            <a:pPr lvl="0"/>
            <a:r>
              <a:rPr lang="en-GB" noProof="0"/>
              <a:t>[Name]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None/>
              <a:defRPr/>
            </a:pPr>
            <a:r>
              <a:rPr lang="en-GB">
                <a:solidFill>
                  <a:srgbClr val="99CCCC"/>
                </a:solidFill>
              </a:rPr>
              <a:t>February 2021</a:t>
            </a:r>
            <a:endParaRPr lang="en-GB">
              <a:solidFill>
                <a:srgbClr val="99CCCC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65E605-7CFD-4C28-A30E-0D08D815CEE1}"/>
              </a:ext>
            </a:extLst>
          </p:cNvPr>
          <p:cNvSpPr txBox="1"/>
          <p:nvPr userDrawn="1"/>
        </p:nvSpPr>
        <p:spPr>
          <a:xfrm>
            <a:off x="622301" y="2660621"/>
            <a:ext cx="6049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chemeClr val="bg1"/>
                </a:solidFill>
                <a:latin typeface="Century Gothic" panose="020B0502020202020204" pitchFamily="34" charset="0"/>
              </a:rPr>
              <a:t>Learning at home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B57386-3436-490F-BC20-FF48C6A7A4DE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>
                <a:solidFill>
                  <a:srgbClr val="FBF5D4"/>
                </a:solidFill>
                <a:latin typeface="+mj-lt"/>
                <a:cs typeface="Arial" panose="020B0604020202020204" pitchFamily="34" charset="0"/>
              </a:rPr>
              <a:t>Resources to support parents 2020/21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24EAA1-2115-4066-A59F-8CEF414119C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27902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360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[Subtitle]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1pPr>
            <a:lvl2pPr marL="742950" indent="-285750"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2pPr>
            <a:lvl3pPr marL="11430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3pPr>
            <a:lvl4pPr marL="16002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4pPr>
            <a:lvl5pPr marL="20574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1295400" y="5459462"/>
            <a:ext cx="2743200" cy="365125"/>
          </a:xfrm>
        </p:spPr>
        <p:txBody>
          <a:bodyPr/>
          <a:lstStyle>
            <a:lvl1pPr>
              <a:buNone/>
              <a:defRPr i="1"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defRPr/>
            </a:pPr>
            <a:r>
              <a:rPr lang="en-GB" dirty="0">
                <a:solidFill>
                  <a:srgbClr val="585858">
                    <a:tint val="75000"/>
                  </a:srgbClr>
                </a:solidFill>
              </a:rPr>
              <a:t>Version 2 (2022)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4DB3256F-83C8-4422-BB4B-79DB90083B8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70EA1E0-4683-55E3-37F0-74489596F223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128954" y="63889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buNone/>
              <a:defRPr sz="1200" i="1" kern="1200">
                <a:solidFill>
                  <a:schemeClr val="tx1">
                    <a:tint val="7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defRPr/>
            </a:pPr>
            <a:r>
              <a:rPr lang="en-GB" dirty="0">
                <a:solidFill>
                  <a:srgbClr val="585858">
                    <a:tint val="75000"/>
                  </a:srgbClr>
                </a:solidFill>
              </a:rPr>
              <a:t>Version 2 (2022)</a:t>
            </a:r>
          </a:p>
        </p:txBody>
      </p:sp>
    </p:spTree>
    <p:extLst>
      <p:ext uri="{BB962C8B-B14F-4D97-AF65-F5344CB8AC3E}">
        <p14:creationId xmlns:p14="http://schemas.microsoft.com/office/powerpoint/2010/main" val="161775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3FA1F-A845-4472-9CCC-79C68B077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D1304-0285-4ECA-BFD4-4286C354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EC8F-E4E5-4461-ABCB-AB926E45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4842CEEE-46D8-4902-AD29-CBFFF8B3C125}" type="slidenum">
              <a:rPr lang="en-GB" sz="675" smtClean="0">
                <a:solidFill>
                  <a:srgbClr val="000000"/>
                </a:solidFill>
              </a:rPr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1C19FB-182F-456C-9758-0F133255946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31C5EB-094E-4C53-8DA7-71DBA860C3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420164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42129DB-7CCB-4DFF-A799-E554B53301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2301" y="476673"/>
            <a:ext cx="6049764" cy="648071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to edit Master title style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2" y="1268758"/>
            <a:ext cx="6062463" cy="115213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85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1922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F3FDD1C4-680A-44A1-9D44-A47BC8DACB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711C93-9256-466D-8867-F7FBA8AD6463}"/>
              </a:ext>
            </a:extLst>
          </p:cNvPr>
          <p:cNvSpPr txBox="1"/>
          <p:nvPr userDrawn="1"/>
        </p:nvSpPr>
        <p:spPr>
          <a:xfrm>
            <a:off x="622301" y="1799485"/>
            <a:ext cx="604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err="1">
                <a:solidFill>
                  <a:schemeClr val="bg1"/>
                </a:solidFill>
                <a:latin typeface="Century Gothic" panose="020B0502020202020204" pitchFamily="34" charset="0"/>
              </a:rPr>
              <a:t>Numberblocks</a:t>
            </a:r>
            <a:endParaRPr lang="en-GB" sz="3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09602" y="3174780"/>
            <a:ext cx="6062463" cy="92352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/>
              <a:t>Series [xx] Episode [xx]</a:t>
            </a:r>
          </a:p>
          <a:p>
            <a:pPr lvl="0"/>
            <a:r>
              <a:rPr lang="en-GB" noProof="0"/>
              <a:t>[Name]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None/>
              <a:defRPr/>
            </a:pPr>
            <a:r>
              <a:rPr lang="en-GB">
                <a:solidFill>
                  <a:srgbClr val="99CCCC"/>
                </a:solidFill>
              </a:rPr>
              <a:t>February 2021</a:t>
            </a:r>
            <a:endParaRPr lang="en-GB">
              <a:solidFill>
                <a:srgbClr val="99CCCC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65E605-7CFD-4C28-A30E-0D08D815CEE1}"/>
              </a:ext>
            </a:extLst>
          </p:cNvPr>
          <p:cNvSpPr txBox="1"/>
          <p:nvPr userDrawn="1"/>
        </p:nvSpPr>
        <p:spPr>
          <a:xfrm>
            <a:off x="622301" y="2660621"/>
            <a:ext cx="6049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chemeClr val="bg1"/>
                </a:solidFill>
                <a:latin typeface="Century Gothic" panose="020B0502020202020204" pitchFamily="34" charset="0"/>
              </a:rPr>
              <a:t>Learning at home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B57386-3436-490F-BC20-FF48C6A7A4DE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>
                <a:solidFill>
                  <a:srgbClr val="FBF5D4"/>
                </a:solidFill>
                <a:latin typeface="+mj-lt"/>
                <a:cs typeface="Arial" panose="020B0604020202020204" pitchFamily="34" charset="0"/>
              </a:rPr>
              <a:t>Resources to support parents 2020/21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24EAA1-2115-4066-A59F-8CEF414119C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27902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9912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[Subtitle]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1pPr>
            <a:lvl2pPr marL="742950" indent="-285750"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2pPr>
            <a:lvl3pPr marL="11430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3pPr>
            <a:lvl4pPr marL="16002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4pPr>
            <a:lvl5pPr marL="20574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4DB3256F-83C8-4422-BB4B-79DB90083B8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8958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3FA1F-A845-4472-9CCC-79C68B077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D1304-0285-4ECA-BFD4-4286C354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EC8F-E4E5-4461-ABCB-AB926E45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4842CEEE-46D8-4902-AD29-CBFFF8B3C125}" type="slidenum">
              <a:rPr lang="en-GB" sz="675" smtClean="0">
                <a:solidFill>
                  <a:srgbClr val="000000"/>
                </a:solidFill>
              </a:rPr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1C19FB-182F-456C-9758-0F133255946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31C5EB-094E-4C53-8DA7-71DBA860C3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924126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42129DB-7CCB-4DFF-A799-E554B53301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2301" y="476673"/>
            <a:ext cx="6049764" cy="648071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to edit Master title style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2" y="1268758"/>
            <a:ext cx="6062463" cy="115213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85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55843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3627B-D799-458A-B91A-810EA51EE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AD118C-7229-43D4-980A-26FAA70523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F80B50-5FA2-4EA4-8FFA-D1280145F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CB5492-7421-4440-B631-D7276F79F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28DD8D-A6D3-408B-B7F6-EAEB61287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54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16D14-2104-4F6A-A6E0-A95EC8E26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F7A07B-217C-4DAE-A2D6-F20CE08C1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171C6-E4B6-4960-82F8-D9EBE3678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2422E-D182-48F8-8F5B-2B0BF998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AE998-069F-40EB-9286-202077271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413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18ECD-1860-4237-9A80-97259EB66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442371-2494-4C97-A916-64255C606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C701C9-8147-48B7-AE56-CF3208AA1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33F078-FD1F-4A5A-BC68-CDBD3C545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F44C5-4DBF-4B1F-B5A7-4FED16B03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833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E9B3C-A4E5-430B-9B8B-96BDFFC68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0BFCB-FC75-47DF-A273-250134983D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4F9DC2-864D-4678-B96B-26E52F56FF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1FD48-158B-4F03-A03A-AA78DD8C5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0A355F-1A30-4E7E-8DAC-BC5FC1441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43466E-90C5-4C18-8024-454764ED0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1732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58BB1-61E2-4C0B-B304-897F4D0AC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69ACEE-0259-4DEA-BF1B-BBBB2221A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496560-AAF5-4142-9DA4-55ECFEA5B3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AFDBC4-4B77-47A0-844A-67F505781F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41045B-F697-4427-AF66-42F3AFE62A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D18542-AF2F-48E6-B305-749B59E92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144CD89-46EB-4230-A7C3-7322B9810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9F1D7D-D8D7-492A-9D7C-957BE1357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159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304D0-27FE-471F-BC67-133EF93D0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74E64B-561F-47AE-A233-91BB2A4C7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ECF728-293E-4B4B-94D1-C099D5705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C63EDB-56D4-4361-BE17-CBAFFBFDB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6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98B8CA-3015-40CB-A03D-EE4B54FDC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50A82A-598F-41C2-A7CD-48B774CB6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EBC830-981C-4662-ADE5-61D2C8AE6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3394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169DE-599D-4937-8462-DAC74AC0E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9A2E1-77F1-404D-B857-CBDB030243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DC8408-A7E9-4E01-8314-44B9BC9010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098CB9-42DD-4BFF-AB2D-725044146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911B2-4DF4-4605-BBA9-7CC7A4AA2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1207C5-05FE-421F-BA5B-898ED368E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427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D4C08-CC77-4C22-8F05-8D94BD709B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4C6158-A1D4-4A12-B674-24E85F5EED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C836CF-2C12-4185-A725-0C047CE1CD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3FC088-0179-43CD-BD8A-5C66B0511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9B2066-9B5E-4B3F-8B3E-32952C1EA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A09B48-610F-4665-9AF2-A644D2830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3040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E6184-C1F4-496C-83E7-FFD71F29B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0E77A8-8F3A-4D94-8780-EE1450ED31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4715C2-A441-41BD-9287-44131307A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14DAD-ED66-4DBA-BEDE-06153EFA7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657E49-D643-422E-BC04-87B9AFCC7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5131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649990-10FD-4A3F-8706-9E19BB809EF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AFCC1D-84F5-45D6-A65D-B4FA1259C3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C43B7D-101D-48E4-8A68-5A2E818DF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4E5E3-CD2C-4643-8FD5-4C55F3763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53B86-93C9-469F-A3AF-030955B2C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758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043FF3-1B19-4F6E-AED6-1F0E0B126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65125"/>
            <a:ext cx="109685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A78F67-7D07-4B89-B1B7-77FCB2FBC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825625"/>
            <a:ext cx="109685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AF1F1-6765-45EE-BEB9-185EDFB65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52CA6C61-5C46-4CCD-83FB-18DE309C759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25/01/2026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D2AC0-4764-4C71-9EC2-3E3309ED3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79FDB-13C2-4DC1-8C93-EEA50C728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3A4A998D-6F83-4D71-AA77-13FC1A13995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309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585858"/>
          </a:solidFill>
          <a:latin typeface="Century Gothic" panose="020B0502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043FF3-1B19-4F6E-AED6-1F0E0B126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65125"/>
            <a:ext cx="109685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A78F67-7D07-4B89-B1B7-77FCB2FBC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825625"/>
            <a:ext cx="109685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AF1F1-6765-45EE-BEB9-185EDFB65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52CA6C61-5C46-4CCD-83FB-18DE309C759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25/01/2026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D2AC0-4764-4C71-9EC2-3E3309ED3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79FDB-13C2-4DC1-8C93-EEA50C728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3A4A998D-6F83-4D71-AA77-13FC1A13995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466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585858"/>
          </a:solidFill>
          <a:latin typeface="Century Gothic" panose="020B0502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03FEFA-0A63-449C-9CA1-EEE35AC8C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AD57C9-F0DF-4638-A1F2-75E45A5415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28074C-C1AA-4176-9BAE-2E0509F57F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9CFDB-E382-4F74-8954-112F027C2E99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A2F2F3-19D9-4383-ACD8-5A67F9F9F6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B9F77B-E597-40A4-B7A0-4E52CCCD14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6D1EA-CA2F-4FA2-A7ED-83EE13DA2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369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maths-hubs-projects/mastering-number-at-reception-and-ks1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Sf2yDP2RTY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52059-E171-4D97-AEA5-4EB713FA1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195" y="620109"/>
            <a:ext cx="6740524" cy="2194809"/>
          </a:xfrm>
        </p:spPr>
        <p:txBody>
          <a:bodyPr>
            <a:normAutofit fontScale="90000"/>
          </a:bodyPr>
          <a:lstStyle/>
          <a:p>
            <a:r>
              <a:rPr lang="en-GB" sz="8000" dirty="0">
                <a:latin typeface="Century Gothic" panose="020B0502020202020204" pitchFamily="34" charset="0"/>
              </a:rPr>
              <a:t>Mastering Number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3AB2561-A681-4800-B8B1-2536512FE42A}"/>
              </a:ext>
            </a:extLst>
          </p:cNvPr>
          <p:cNvSpPr/>
          <p:nvPr/>
        </p:nvSpPr>
        <p:spPr>
          <a:xfrm>
            <a:off x="394447" y="310583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chemeClr val="bg1"/>
                </a:solidFill>
                <a:hlinkClick r:id="rId3"/>
              </a:rPr>
              <a:t>https://www.ncetm.org.uk/maths-hubs-projects/mastering-number-at-reception-and-ks1/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BEA678-3E48-4E4F-872C-D2D83A61565F}"/>
              </a:ext>
            </a:extLst>
          </p:cNvPr>
          <p:cNvSpPr/>
          <p:nvPr/>
        </p:nvSpPr>
        <p:spPr>
          <a:xfrm>
            <a:off x="7759430" y="320930"/>
            <a:ext cx="4234774" cy="4142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Twinkl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Mastering Number helps secure firm foundations in the development of </a:t>
            </a:r>
            <a:r>
              <a:rPr lang="en-GB" sz="2400" b="1" dirty="0">
                <a:latin typeface="Twinkl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good number sense. </a:t>
            </a:r>
            <a:r>
              <a:rPr lang="en-GB" sz="2400" dirty="0">
                <a:latin typeface="Twinkl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The aim is that children leave KS1 with fluency in calculation.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Twinkl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Twinkl" panose="020000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Research shows children with secure number sense early on make more progress later. </a:t>
            </a:r>
            <a:endParaRPr lang="en-GB" dirty="0">
              <a:effectLst/>
              <a:latin typeface="Twinkl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957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1D1D6-F934-4291-9DF8-EF05EC6A6CC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is Mastering Number?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048EAC-C044-4628-9E33-475B56462B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2" y="1268758"/>
            <a:ext cx="6062463" cy="3249454"/>
          </a:xfrm>
        </p:spPr>
        <p:txBody>
          <a:bodyPr>
            <a:normAutofit/>
          </a:bodyPr>
          <a:lstStyle/>
          <a:p>
            <a:r>
              <a:rPr lang="en-GB" dirty="0"/>
              <a:t>It is a 10-15 minute daily fluency session for approx. 30 weeks of the academic year.</a:t>
            </a:r>
          </a:p>
          <a:p>
            <a:endParaRPr lang="en-GB" dirty="0"/>
          </a:p>
          <a:p>
            <a:r>
              <a:rPr lang="en-GB" dirty="0"/>
              <a:t>• In Key Stage 1 the Mastering Number programme is in addition to the main maths lesson. </a:t>
            </a:r>
          </a:p>
        </p:txBody>
      </p:sp>
    </p:spTree>
    <p:extLst>
      <p:ext uri="{BB962C8B-B14F-4D97-AF65-F5344CB8AC3E}">
        <p14:creationId xmlns:p14="http://schemas.microsoft.com/office/powerpoint/2010/main" val="3184993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145C4-E636-458B-BDA2-32FD3769E3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23754"/>
            <a:ext cx="6634265" cy="648071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Mastering Number (EYFS &amp; KS1)</a:t>
            </a:r>
            <a:br>
              <a:rPr lang="en-GB" dirty="0"/>
            </a:br>
            <a:r>
              <a:rPr lang="en-GB" sz="3100" i="1" dirty="0"/>
              <a:t>Helpful Maths Words Explained</a:t>
            </a:r>
            <a:br>
              <a:rPr lang="en-GB" dirty="0"/>
            </a:br>
            <a:r>
              <a:rPr lang="en-GB" dirty="0"/>
              <a:t> </a:t>
            </a:r>
            <a:br>
              <a:rPr lang="en-GB" dirty="0"/>
            </a:br>
            <a:r>
              <a:rPr lang="en-GB" dirty="0"/>
              <a:t>Children don’t just learn to calculate — they learn to understand numbers deeply. Below are some maths words you may hear your child or teacher use, with simple explanations.</a:t>
            </a:r>
            <a:br>
              <a:rPr lang="en-GB" dirty="0"/>
            </a:b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F681B3-462C-4039-91E4-6C93B1FC8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854" y="296123"/>
            <a:ext cx="3496389" cy="4538523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573733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52059-E171-4D97-AEA5-4EB713FA1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2301" y="476673"/>
            <a:ext cx="6740524" cy="648071"/>
          </a:xfrm>
        </p:spPr>
        <p:txBody>
          <a:bodyPr>
            <a:norm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Mastering Number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7E06F-62AF-4430-B53E-3CEB22BC75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2" y="1268757"/>
            <a:ext cx="3662147" cy="3808209"/>
          </a:xfrm>
        </p:spPr>
        <p:txBody>
          <a:bodyPr>
            <a:norm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Year 2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>
                <a:latin typeface="Century Gothic" panose="020B0502020202020204" pitchFamily="34" charset="0"/>
              </a:rPr>
              <a:t>Term 1</a:t>
            </a:r>
            <a:endParaRPr lang="en-GB" dirty="0">
              <a:latin typeface="Century Gothic" panose="020B0502020202020204" pitchFamily="34" charset="0"/>
            </a:endParaRP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Week 10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Focus: Composition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2FBB49-568B-4A05-9D40-500C8F2470CE}"/>
              </a:ext>
            </a:extLst>
          </p:cNvPr>
          <p:cNvSpPr txBox="1"/>
          <p:nvPr/>
        </p:nvSpPr>
        <p:spPr>
          <a:xfrm>
            <a:off x="8014447" y="476673"/>
            <a:ext cx="313764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Twinkl" panose="02000000000000000000" pitchFamily="2" charset="0"/>
              </a:rPr>
              <a:t>This week looks at how numbers 11-19 can be composed of ‘10 and a bit’.</a:t>
            </a:r>
          </a:p>
          <a:p>
            <a:endParaRPr lang="en-GB" sz="2000" dirty="0">
              <a:latin typeface="Twinkl" panose="02000000000000000000" pitchFamily="2" charset="0"/>
            </a:endParaRPr>
          </a:p>
          <a:p>
            <a:r>
              <a:rPr lang="en-GB" sz="2000" dirty="0">
                <a:latin typeface="Twinkl" panose="02000000000000000000" pitchFamily="2" charset="0"/>
              </a:rPr>
              <a:t>A range of representations are used including the </a:t>
            </a:r>
            <a:r>
              <a:rPr lang="en-GB" sz="2000" dirty="0" err="1">
                <a:latin typeface="Twinkl" panose="02000000000000000000" pitchFamily="2" charset="0"/>
              </a:rPr>
              <a:t>Numberblocks</a:t>
            </a:r>
            <a:r>
              <a:rPr lang="en-GB" sz="2000" dirty="0">
                <a:latin typeface="Twinkl" panose="02000000000000000000" pitchFamily="2" charset="0"/>
              </a:rPr>
              <a:t>, double dice frames, part-part-whole diagrams and the </a:t>
            </a:r>
            <a:r>
              <a:rPr lang="en-GB" sz="2000" dirty="0" err="1">
                <a:latin typeface="Twinkl" panose="02000000000000000000" pitchFamily="2" charset="0"/>
              </a:rPr>
              <a:t>rekenrek</a:t>
            </a:r>
            <a:r>
              <a:rPr lang="en-GB" sz="2000" dirty="0">
                <a:latin typeface="Twinkl" panose="02000000000000000000" pitchFamily="2" charset="0"/>
              </a:rPr>
              <a:t>. </a:t>
            </a:r>
          </a:p>
          <a:p>
            <a:endParaRPr lang="en-GB" sz="2000" dirty="0">
              <a:latin typeface="Twinkl" panose="02000000000000000000" pitchFamily="2" charset="0"/>
            </a:endParaRPr>
          </a:p>
          <a:p>
            <a:endParaRPr lang="en-GB" sz="20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884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35" y="2625220"/>
            <a:ext cx="10972800" cy="98211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Session 1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35171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DE7914C0-4E6B-4B03-BA18-50160255D96B}"/>
              </a:ext>
            </a:extLst>
          </p:cNvPr>
          <p:cNvSpPr/>
          <p:nvPr/>
        </p:nvSpPr>
        <p:spPr>
          <a:xfrm>
            <a:off x="2170207" y="900016"/>
            <a:ext cx="4436654" cy="912346"/>
          </a:xfrm>
          <a:prstGeom prst="wedgeRoundRectCallout">
            <a:avLst>
              <a:gd name="adj1" fmla="val 72303"/>
              <a:gd name="adj2" fmla="val 43448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kern="0" dirty="0">
                <a:solidFill>
                  <a:prstClr val="white"/>
                </a:solidFill>
                <a:latin typeface="Century Gothic" panose="020B0502020202020204" pitchFamily="34" charset="0"/>
              </a:rPr>
              <a:t>Hello! </a:t>
            </a:r>
            <a:r>
              <a:rPr lang="en-US" sz="2800" kern="0" dirty="0">
                <a:solidFill>
                  <a:prstClr val="white"/>
                </a:solidFill>
                <a:latin typeface="Century Gothic" panose="020B0502020202020204" pitchFamily="34" charset="0"/>
              </a:rPr>
              <a:t>I am Ten!</a:t>
            </a:r>
            <a:endParaRPr lang="en-GB" sz="2800" kern="0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A0A0C64D-CDF1-4C98-98A4-F0507591DD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0" r="30420"/>
          <a:stretch/>
        </p:blipFill>
        <p:spPr bwMode="auto">
          <a:xfrm>
            <a:off x="6606862" y="1010175"/>
            <a:ext cx="3979572" cy="508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372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2E76C9-3255-41B9-B2C9-FAB9E14D3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4" y="0"/>
            <a:ext cx="12181172" cy="6858000"/>
          </a:xfrm>
          <a:prstGeom prst="rect">
            <a:avLst/>
          </a:prstGeom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9C399ECE-309A-4D12-816C-15597E957728}"/>
              </a:ext>
            </a:extLst>
          </p:cNvPr>
          <p:cNvSpPr/>
          <p:nvPr/>
        </p:nvSpPr>
        <p:spPr>
          <a:xfrm>
            <a:off x="8249251" y="542476"/>
            <a:ext cx="2823735" cy="1405503"/>
          </a:xfrm>
          <a:prstGeom prst="wedgeRoundRectCallout">
            <a:avLst>
              <a:gd name="adj1" fmla="val -45312"/>
              <a:gd name="adj2" fmla="val 117423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 can say I am </a:t>
            </a:r>
            <a:r>
              <a:rPr lang="en-GB" sz="2800" kern="0" dirty="0">
                <a:solidFill>
                  <a:prstClr val="white"/>
                </a:solidFill>
                <a:latin typeface="Century Gothic" panose="020B0502020202020204" pitchFamily="34" charset="0"/>
              </a:rPr>
              <a:t>ten</a:t>
            </a:r>
            <a:r>
              <a:rPr kumimoji="0" lang="en-GB" sz="280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1s!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45723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1B5A8BA3-1BAC-4958-8CC2-FC17DE2A9863}"/>
              </a:ext>
            </a:extLst>
          </p:cNvPr>
          <p:cNvSpPr/>
          <p:nvPr/>
        </p:nvSpPr>
        <p:spPr>
          <a:xfrm>
            <a:off x="8349128" y="374456"/>
            <a:ext cx="3385672" cy="1760692"/>
          </a:xfrm>
          <a:prstGeom prst="wedgeRoundRectCallout">
            <a:avLst>
              <a:gd name="adj1" fmla="val -6697"/>
              <a:gd name="adj2" fmla="val 84139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Look at the faces of a dice. Find one in your home or on the internet. What do you notice?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9D90F5-0F52-49DE-8A7B-7AE7D41285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08FCB448-CB6F-4791-801C-A8AB6B1F2E70}"/>
              </a:ext>
            </a:extLst>
          </p:cNvPr>
          <p:cNvSpPr/>
          <p:nvPr/>
        </p:nvSpPr>
        <p:spPr>
          <a:xfrm>
            <a:off x="3021027" y="850700"/>
            <a:ext cx="3199663" cy="1393176"/>
          </a:xfrm>
          <a:prstGeom prst="wedgeRoundRectCallout">
            <a:avLst>
              <a:gd name="adj1" fmla="val 76266"/>
              <a:gd name="adj2" fmla="val 2856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 can say I am </a:t>
            </a:r>
            <a:r>
              <a:rPr lang="en-US" sz="2800" kern="0" dirty="0">
                <a:solidFill>
                  <a:prstClr val="white"/>
                </a:solidFill>
                <a:latin typeface="Century Gothic" panose="020B0502020202020204" pitchFamily="34" charset="0"/>
              </a:rPr>
              <a:t>one</a:t>
            </a:r>
            <a:r>
              <a:rPr kumimoji="0" lang="en-US" sz="280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10!</a:t>
            </a:r>
            <a:endParaRPr kumimoji="0" lang="en-GB" sz="280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29950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DE7914C0-4E6B-4B03-BA18-50160255D96B}"/>
              </a:ext>
            </a:extLst>
          </p:cNvPr>
          <p:cNvSpPr/>
          <p:nvPr/>
        </p:nvSpPr>
        <p:spPr>
          <a:xfrm>
            <a:off x="1713886" y="920023"/>
            <a:ext cx="4892976" cy="1143000"/>
          </a:xfrm>
          <a:prstGeom prst="wedgeRoundRectCallout">
            <a:avLst>
              <a:gd name="adj1" fmla="val 53352"/>
              <a:gd name="adj2" fmla="val 84012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solidFill>
                  <a:prstClr val="white"/>
                </a:solidFill>
                <a:latin typeface="Century Gothic" panose="020B0502020202020204" pitchFamily="34" charset="0"/>
              </a:rPr>
              <a:t>I can also be a part of other numbers!</a:t>
            </a:r>
            <a:endParaRPr lang="en-GB" sz="2800" kern="0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A0C64D-CDF1-4C98-98A4-F0507591DD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0" r="30420"/>
          <a:stretch/>
        </p:blipFill>
        <p:spPr bwMode="auto">
          <a:xfrm>
            <a:off x="6606862" y="1010175"/>
            <a:ext cx="3979572" cy="508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69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347574"/>
                </a:solidFill>
                <a:latin typeface="Century Gothic" panose="020B0502020202020204" pitchFamily="34" charset="0"/>
              </a:rPr>
              <a:t>Numberblocks</a:t>
            </a:r>
            <a:br>
              <a:rPr lang="en-US" dirty="0"/>
            </a:br>
            <a:r>
              <a:rPr lang="en-US" sz="3100" b="0" dirty="0"/>
              <a:t>Series 3, Episode 21: Eleven</a:t>
            </a:r>
            <a:endParaRPr lang="en-GB" sz="3100" b="0" dirty="0"/>
          </a:p>
        </p:txBody>
      </p:sp>
      <p:pic>
        <p:nvPicPr>
          <p:cNvPr id="5" name="Content Placeholder 4" descr="A group of people in clothing&#10;&#10;Description automatically generated with low confidence">
            <a:hlinkClick r:id="rId3"/>
            <a:extLst>
              <a:ext uri="{FF2B5EF4-FFF2-40B4-BE49-F238E27FC236}">
                <a16:creationId xmlns:a16="http://schemas.microsoft.com/office/drawing/2014/main" id="{FA69CDBF-81E1-45B5-A673-B7BFC94D6A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489" y="1557338"/>
            <a:ext cx="7953022" cy="447357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5044440" y="6508800"/>
            <a:ext cx="70906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Video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29355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Images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0314934-5BB5-417B-9B32-D8564A6DEB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187" y="3429000"/>
            <a:ext cx="3886920" cy="218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04A54D58-B63E-4FD3-85E6-07C98C83C8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33"/>
          <a:stretch/>
        </p:blipFill>
        <p:spPr bwMode="auto">
          <a:xfrm>
            <a:off x="450761" y="2646593"/>
            <a:ext cx="3861278" cy="348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28DAB08-4FA4-40CF-BC05-5691AB70E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539" y="2759151"/>
            <a:ext cx="6191250" cy="348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A2963A70-A31E-4E6B-9A18-5A5EDED19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887" y="2702872"/>
            <a:ext cx="6191250" cy="348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DE7914C0-4E6B-4B03-BA18-50160255D96B}"/>
              </a:ext>
            </a:extLst>
          </p:cNvPr>
          <p:cNvSpPr/>
          <p:nvPr/>
        </p:nvSpPr>
        <p:spPr>
          <a:xfrm>
            <a:off x="678190" y="961661"/>
            <a:ext cx="5129579" cy="1287185"/>
          </a:xfrm>
          <a:prstGeom prst="wedgeRoundRectCallout">
            <a:avLst>
              <a:gd name="adj1" fmla="val -27982"/>
              <a:gd name="adj2" fmla="val 114978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solidFill>
                  <a:prstClr val="white"/>
                </a:solidFill>
                <a:latin typeface="Century Gothic" panose="020B0502020202020204" pitchFamily="34" charset="0"/>
              </a:rPr>
              <a:t>Can you see that 10 is a part of me and my friends?</a:t>
            </a:r>
            <a:endParaRPr kumimoji="0" lang="en-GB" sz="2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3333CCD3-A532-4146-AF4F-612222320D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78"/>
          <a:stretch/>
        </p:blipFill>
        <p:spPr bwMode="auto">
          <a:xfrm>
            <a:off x="7507164" y="2646593"/>
            <a:ext cx="4327027" cy="3221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676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DE7914C0-4E6B-4B03-BA18-50160255D96B}"/>
              </a:ext>
            </a:extLst>
          </p:cNvPr>
          <p:cNvSpPr/>
          <p:nvPr/>
        </p:nvSpPr>
        <p:spPr>
          <a:xfrm>
            <a:off x="1500803" y="937137"/>
            <a:ext cx="5106059" cy="1687530"/>
          </a:xfrm>
          <a:prstGeom prst="wedgeRoundRectCallout">
            <a:avLst>
              <a:gd name="adj1" fmla="val 64564"/>
              <a:gd name="adj2" fmla="val 1934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solidFill>
                  <a:prstClr val="white"/>
                </a:solidFill>
                <a:latin typeface="Century Gothic" panose="020B0502020202020204" pitchFamily="34" charset="0"/>
              </a:rPr>
              <a:t>Use your rekenrek to help you say what 10 needs to make other numbers!</a:t>
            </a:r>
            <a:endParaRPr lang="en-GB" sz="2800" kern="0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A0C64D-CDF1-4C98-98A4-F0507591DD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0" r="30420"/>
          <a:stretch/>
        </p:blipFill>
        <p:spPr bwMode="auto">
          <a:xfrm>
            <a:off x="6606862" y="1010175"/>
            <a:ext cx="3979572" cy="508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04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1C6E61-71EA-4CAA-82CC-87728EC44814}"/>
              </a:ext>
            </a:extLst>
          </p:cNvPr>
          <p:cNvCxnSpPr>
            <a:cxnSpLocks/>
          </p:cNvCxnSpPr>
          <p:nvPr/>
        </p:nvCxnSpPr>
        <p:spPr>
          <a:xfrm flipV="1">
            <a:off x="865287" y="2877876"/>
            <a:ext cx="10461426" cy="18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EE4B688-A256-4938-A6D4-6FC0BA974BDF}"/>
              </a:ext>
            </a:extLst>
          </p:cNvPr>
          <p:cNvGrpSpPr/>
          <p:nvPr/>
        </p:nvGrpSpPr>
        <p:grpSpPr>
          <a:xfrm>
            <a:off x="5990749" y="2635861"/>
            <a:ext cx="5225882" cy="490691"/>
            <a:chOff x="5990749" y="2635861"/>
            <a:chExt cx="5225882" cy="49069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73808EA-D526-4B2F-9B41-8175866D5726}"/>
                </a:ext>
              </a:extLst>
            </p:cNvPr>
            <p:cNvGrpSpPr/>
            <p:nvPr/>
          </p:nvGrpSpPr>
          <p:grpSpPr>
            <a:xfrm>
              <a:off x="5990749" y="2642515"/>
              <a:ext cx="1035667" cy="484037"/>
              <a:chOff x="5990749" y="2642515"/>
              <a:chExt cx="1035667" cy="48403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1902BB0-97D6-4F39-B355-DAAA7F435754}"/>
                  </a:ext>
                </a:extLst>
              </p:cNvPr>
              <p:cNvSpPr/>
              <p:nvPr/>
            </p:nvSpPr>
            <p:spPr>
              <a:xfrm flipH="1">
                <a:off x="5990749" y="2642522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9DAF9-4C2A-45CC-BAE0-C5F3CB551FD4}"/>
                  </a:ext>
                </a:extLst>
              </p:cNvPr>
              <p:cNvSpPr/>
              <p:nvPr/>
            </p:nvSpPr>
            <p:spPr>
              <a:xfrm flipH="1">
                <a:off x="6513926" y="264251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FC146CC-FCC9-4A62-B915-A71BAE9C400A}"/>
                </a:ext>
              </a:extLst>
            </p:cNvPr>
            <p:cNvSpPr/>
            <p:nvPr/>
          </p:nvSpPr>
          <p:spPr>
            <a:xfrm flipH="1">
              <a:off x="7033956" y="26402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44E5A-C0F9-4D07-BD44-FC9B9B3986F5}"/>
                </a:ext>
              </a:extLst>
            </p:cNvPr>
            <p:cNvSpPr/>
            <p:nvPr/>
          </p:nvSpPr>
          <p:spPr>
            <a:xfrm flipH="1">
              <a:off x="7561022" y="2640297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C7FD5D-98CB-4B09-9348-DC20473D1541}"/>
                </a:ext>
              </a:extLst>
            </p:cNvPr>
            <p:cNvSpPr/>
            <p:nvPr/>
          </p:nvSpPr>
          <p:spPr>
            <a:xfrm flipH="1">
              <a:off x="8076439" y="264251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5DA347E-B692-4F57-9103-3A551ECC663F}"/>
                </a:ext>
              </a:extLst>
            </p:cNvPr>
            <p:cNvSpPr/>
            <p:nvPr/>
          </p:nvSpPr>
          <p:spPr>
            <a:xfrm flipH="1">
              <a:off x="8605064" y="2635861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973E0BF-1D9A-4C1E-A234-70727DCAB4DC}"/>
                </a:ext>
              </a:extLst>
            </p:cNvPr>
            <p:cNvSpPr/>
            <p:nvPr/>
          </p:nvSpPr>
          <p:spPr>
            <a:xfrm flipH="1">
              <a:off x="9127664" y="2642519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C273581-B589-4B20-AAD1-4C72F89ECA24}"/>
                </a:ext>
              </a:extLst>
            </p:cNvPr>
            <p:cNvSpPr/>
            <p:nvPr/>
          </p:nvSpPr>
          <p:spPr>
            <a:xfrm flipH="1">
              <a:off x="9657604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76FFEE4-AEAF-4FAE-8F2B-423DD4E15CA7}"/>
                </a:ext>
              </a:extLst>
            </p:cNvPr>
            <p:cNvSpPr/>
            <p:nvPr/>
          </p:nvSpPr>
          <p:spPr>
            <a:xfrm flipH="1">
              <a:off x="10181932" y="2642517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6A49BE7-D34D-42B3-A334-E0007255EB74}"/>
                </a:ext>
              </a:extLst>
            </p:cNvPr>
            <p:cNvSpPr/>
            <p:nvPr/>
          </p:nvSpPr>
          <p:spPr>
            <a:xfrm flipH="1">
              <a:off x="10704141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32671A-1D73-4335-B8B9-64D3160E88C2}"/>
              </a:ext>
            </a:extLst>
          </p:cNvPr>
          <p:cNvCxnSpPr>
            <a:cxnSpLocks/>
          </p:cNvCxnSpPr>
          <p:nvPr/>
        </p:nvCxnSpPr>
        <p:spPr>
          <a:xfrm>
            <a:off x="865287" y="3926559"/>
            <a:ext cx="1046142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itle 2">
            <a:extLst>
              <a:ext uri="{FF2B5EF4-FFF2-40B4-BE49-F238E27FC236}">
                <a16:creationId xmlns:a16="http://schemas.microsoft.com/office/drawing/2014/main" id="{478CA1DE-6278-4BE0-8D8D-633CF32EB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689" y="430660"/>
            <a:ext cx="11088738" cy="982117"/>
          </a:xfrm>
        </p:spPr>
        <p:txBody>
          <a:bodyPr>
            <a:normAutofit/>
          </a:bodyPr>
          <a:lstStyle/>
          <a:p>
            <a:r>
              <a:rPr lang="en-GB" sz="2800" b="0" dirty="0"/>
              <a:t>Make each number using all the beads on the top row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6E8E32F-E249-4B2F-B224-0D6B05CB7939}"/>
              </a:ext>
            </a:extLst>
          </p:cNvPr>
          <p:cNvSpPr txBox="1"/>
          <p:nvPr/>
        </p:nvSpPr>
        <p:spPr>
          <a:xfrm>
            <a:off x="3826567" y="5181600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10 needs _____ to make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_____ is made of 10 and _____ .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585491E-DDBC-44E4-8B4A-2AD6E566D8EF}"/>
              </a:ext>
            </a:extLst>
          </p:cNvPr>
          <p:cNvSpPr/>
          <p:nvPr/>
        </p:nvSpPr>
        <p:spPr>
          <a:xfrm flipH="1">
            <a:off x="5990749" y="3676105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8C9F329-A4D2-4CD7-9CF6-A9F950911AB5}"/>
              </a:ext>
            </a:extLst>
          </p:cNvPr>
          <p:cNvSpPr/>
          <p:nvPr/>
        </p:nvSpPr>
        <p:spPr>
          <a:xfrm flipH="1">
            <a:off x="6513926" y="367609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293FD7C-675B-4D4E-A080-52AE6AF097A2}"/>
              </a:ext>
            </a:extLst>
          </p:cNvPr>
          <p:cNvSpPr/>
          <p:nvPr/>
        </p:nvSpPr>
        <p:spPr>
          <a:xfrm flipH="1">
            <a:off x="7033956" y="367388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DE909A6-ADAA-47D8-8C5B-508EB8F6FFE2}"/>
              </a:ext>
            </a:extLst>
          </p:cNvPr>
          <p:cNvSpPr/>
          <p:nvPr/>
        </p:nvSpPr>
        <p:spPr>
          <a:xfrm flipH="1">
            <a:off x="7561022" y="3673880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0407D4E-F595-4729-B8FD-1EEC62A7C5BA}"/>
              </a:ext>
            </a:extLst>
          </p:cNvPr>
          <p:cNvSpPr/>
          <p:nvPr/>
        </p:nvSpPr>
        <p:spPr>
          <a:xfrm flipH="1">
            <a:off x="8076439" y="36761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B7E3058F-CED3-4F0F-843F-31F003942069}"/>
              </a:ext>
            </a:extLst>
          </p:cNvPr>
          <p:cNvSpPr/>
          <p:nvPr/>
        </p:nvSpPr>
        <p:spPr>
          <a:xfrm flipH="1">
            <a:off x="8605064" y="366944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454A4D-97AD-4600-BE74-913C7964CA7E}"/>
              </a:ext>
            </a:extLst>
          </p:cNvPr>
          <p:cNvSpPr/>
          <p:nvPr/>
        </p:nvSpPr>
        <p:spPr>
          <a:xfrm flipH="1">
            <a:off x="9127664" y="367610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3DADBA9-2407-46D0-8340-A9593C2E0033}"/>
              </a:ext>
            </a:extLst>
          </p:cNvPr>
          <p:cNvSpPr/>
          <p:nvPr/>
        </p:nvSpPr>
        <p:spPr>
          <a:xfrm flipH="1">
            <a:off x="9657604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D1BF4E9-AAE5-422F-A1DF-3432ADB8C482}"/>
              </a:ext>
            </a:extLst>
          </p:cNvPr>
          <p:cNvSpPr/>
          <p:nvPr/>
        </p:nvSpPr>
        <p:spPr>
          <a:xfrm flipH="1">
            <a:off x="10181932" y="367610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C43354A-9609-488E-8E56-E89B25FFC266}"/>
              </a:ext>
            </a:extLst>
          </p:cNvPr>
          <p:cNvSpPr/>
          <p:nvPr/>
        </p:nvSpPr>
        <p:spPr>
          <a:xfrm flipH="1">
            <a:off x="10704141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29" name="Picture 2">
            <a:extLst>
              <a:ext uri="{FF2B5EF4-FFF2-40B4-BE49-F238E27FC236}">
                <a16:creationId xmlns:a16="http://schemas.microsoft.com/office/drawing/2014/main" id="{F8F0545A-1BFF-4981-ABAB-6B6D6B3F21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2" r="35813"/>
          <a:stretch/>
        </p:blipFill>
        <p:spPr bwMode="auto">
          <a:xfrm>
            <a:off x="10170094" y="60275"/>
            <a:ext cx="1406770" cy="255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7FC68C5E-A98E-4DAE-82A5-B8234EB1E1B8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3607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40417 0.0025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0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7037E-6 L -0.40573 0.0011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86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1C6E61-71EA-4CAA-82CC-87728EC44814}"/>
              </a:ext>
            </a:extLst>
          </p:cNvPr>
          <p:cNvCxnSpPr>
            <a:cxnSpLocks/>
          </p:cNvCxnSpPr>
          <p:nvPr/>
        </p:nvCxnSpPr>
        <p:spPr>
          <a:xfrm flipV="1">
            <a:off x="865287" y="2877876"/>
            <a:ext cx="10461426" cy="18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EE4B688-A256-4938-A6D4-6FC0BA974BDF}"/>
              </a:ext>
            </a:extLst>
          </p:cNvPr>
          <p:cNvGrpSpPr/>
          <p:nvPr/>
        </p:nvGrpSpPr>
        <p:grpSpPr>
          <a:xfrm>
            <a:off x="5990749" y="2635861"/>
            <a:ext cx="5225882" cy="490691"/>
            <a:chOff x="5990749" y="2635861"/>
            <a:chExt cx="5225882" cy="49069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73808EA-D526-4B2F-9B41-8175866D5726}"/>
                </a:ext>
              </a:extLst>
            </p:cNvPr>
            <p:cNvGrpSpPr/>
            <p:nvPr/>
          </p:nvGrpSpPr>
          <p:grpSpPr>
            <a:xfrm>
              <a:off x="5990749" y="2642515"/>
              <a:ext cx="1035667" cy="484037"/>
              <a:chOff x="5990749" y="2642515"/>
              <a:chExt cx="1035667" cy="48403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1902BB0-97D6-4F39-B355-DAAA7F435754}"/>
                  </a:ext>
                </a:extLst>
              </p:cNvPr>
              <p:cNvSpPr/>
              <p:nvPr/>
            </p:nvSpPr>
            <p:spPr>
              <a:xfrm flipH="1">
                <a:off x="5990749" y="2642522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9DAF9-4C2A-45CC-BAE0-C5F3CB551FD4}"/>
                  </a:ext>
                </a:extLst>
              </p:cNvPr>
              <p:cNvSpPr/>
              <p:nvPr/>
            </p:nvSpPr>
            <p:spPr>
              <a:xfrm flipH="1">
                <a:off x="6513926" y="264251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FC146CC-FCC9-4A62-B915-A71BAE9C400A}"/>
                </a:ext>
              </a:extLst>
            </p:cNvPr>
            <p:cNvSpPr/>
            <p:nvPr/>
          </p:nvSpPr>
          <p:spPr>
            <a:xfrm flipH="1">
              <a:off x="7033956" y="26402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44E5A-C0F9-4D07-BD44-FC9B9B3986F5}"/>
                </a:ext>
              </a:extLst>
            </p:cNvPr>
            <p:cNvSpPr/>
            <p:nvPr/>
          </p:nvSpPr>
          <p:spPr>
            <a:xfrm flipH="1">
              <a:off x="7561022" y="2640297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C7FD5D-98CB-4B09-9348-DC20473D1541}"/>
                </a:ext>
              </a:extLst>
            </p:cNvPr>
            <p:cNvSpPr/>
            <p:nvPr/>
          </p:nvSpPr>
          <p:spPr>
            <a:xfrm flipH="1">
              <a:off x="8076439" y="264251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5DA347E-B692-4F57-9103-3A551ECC663F}"/>
                </a:ext>
              </a:extLst>
            </p:cNvPr>
            <p:cNvSpPr/>
            <p:nvPr/>
          </p:nvSpPr>
          <p:spPr>
            <a:xfrm flipH="1">
              <a:off x="8605064" y="2635861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973E0BF-1D9A-4C1E-A234-70727DCAB4DC}"/>
                </a:ext>
              </a:extLst>
            </p:cNvPr>
            <p:cNvSpPr/>
            <p:nvPr/>
          </p:nvSpPr>
          <p:spPr>
            <a:xfrm flipH="1">
              <a:off x="9127664" y="2642519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C273581-B589-4B20-AAD1-4C72F89ECA24}"/>
                </a:ext>
              </a:extLst>
            </p:cNvPr>
            <p:cNvSpPr/>
            <p:nvPr/>
          </p:nvSpPr>
          <p:spPr>
            <a:xfrm flipH="1">
              <a:off x="9657604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76FFEE4-AEAF-4FAE-8F2B-423DD4E15CA7}"/>
                </a:ext>
              </a:extLst>
            </p:cNvPr>
            <p:cNvSpPr/>
            <p:nvPr/>
          </p:nvSpPr>
          <p:spPr>
            <a:xfrm flipH="1">
              <a:off x="10181932" y="2642517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6A49BE7-D34D-42B3-A334-E0007255EB74}"/>
                </a:ext>
              </a:extLst>
            </p:cNvPr>
            <p:cNvSpPr/>
            <p:nvPr/>
          </p:nvSpPr>
          <p:spPr>
            <a:xfrm flipH="1">
              <a:off x="10704141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32671A-1D73-4335-B8B9-64D3160E88C2}"/>
              </a:ext>
            </a:extLst>
          </p:cNvPr>
          <p:cNvCxnSpPr>
            <a:cxnSpLocks/>
          </p:cNvCxnSpPr>
          <p:nvPr/>
        </p:nvCxnSpPr>
        <p:spPr>
          <a:xfrm>
            <a:off x="865287" y="3926559"/>
            <a:ext cx="1046142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FB584D07-C004-4A78-BDB9-01499EB05A97}"/>
              </a:ext>
            </a:extLst>
          </p:cNvPr>
          <p:cNvGrpSpPr/>
          <p:nvPr/>
        </p:nvGrpSpPr>
        <p:grpSpPr>
          <a:xfrm>
            <a:off x="5990749" y="3676098"/>
            <a:ext cx="1035667" cy="484037"/>
            <a:chOff x="5990749" y="3676098"/>
            <a:chExt cx="1035667" cy="484037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C585491E-DDBC-44E4-8B4A-2AD6E566D8EF}"/>
                </a:ext>
              </a:extLst>
            </p:cNvPr>
            <p:cNvSpPr/>
            <p:nvPr/>
          </p:nvSpPr>
          <p:spPr>
            <a:xfrm flipH="1">
              <a:off x="5990749" y="3676105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38C9F329-A4D2-4CD7-9CF6-A9F950911AB5}"/>
                </a:ext>
              </a:extLst>
            </p:cNvPr>
            <p:cNvSpPr/>
            <p:nvPr/>
          </p:nvSpPr>
          <p:spPr>
            <a:xfrm flipH="1">
              <a:off x="6513926" y="36760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48" name="Oval 47">
            <a:extLst>
              <a:ext uri="{FF2B5EF4-FFF2-40B4-BE49-F238E27FC236}">
                <a16:creationId xmlns:a16="http://schemas.microsoft.com/office/drawing/2014/main" id="{C293FD7C-675B-4D4E-A080-52AE6AF097A2}"/>
              </a:ext>
            </a:extLst>
          </p:cNvPr>
          <p:cNvSpPr/>
          <p:nvPr/>
        </p:nvSpPr>
        <p:spPr>
          <a:xfrm flipH="1">
            <a:off x="7033956" y="367388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DE909A6-ADAA-47D8-8C5B-508EB8F6FFE2}"/>
              </a:ext>
            </a:extLst>
          </p:cNvPr>
          <p:cNvSpPr/>
          <p:nvPr/>
        </p:nvSpPr>
        <p:spPr>
          <a:xfrm flipH="1">
            <a:off x="7561022" y="3673880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0407D4E-F595-4729-B8FD-1EEC62A7C5BA}"/>
              </a:ext>
            </a:extLst>
          </p:cNvPr>
          <p:cNvSpPr/>
          <p:nvPr/>
        </p:nvSpPr>
        <p:spPr>
          <a:xfrm flipH="1">
            <a:off x="8076439" y="36761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B7E3058F-CED3-4F0F-843F-31F003942069}"/>
              </a:ext>
            </a:extLst>
          </p:cNvPr>
          <p:cNvSpPr/>
          <p:nvPr/>
        </p:nvSpPr>
        <p:spPr>
          <a:xfrm flipH="1">
            <a:off x="8605064" y="366944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454A4D-97AD-4600-BE74-913C7964CA7E}"/>
              </a:ext>
            </a:extLst>
          </p:cNvPr>
          <p:cNvSpPr/>
          <p:nvPr/>
        </p:nvSpPr>
        <p:spPr>
          <a:xfrm flipH="1">
            <a:off x="9127664" y="367610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3DADBA9-2407-46D0-8340-A9593C2E0033}"/>
              </a:ext>
            </a:extLst>
          </p:cNvPr>
          <p:cNvSpPr/>
          <p:nvPr/>
        </p:nvSpPr>
        <p:spPr>
          <a:xfrm flipH="1">
            <a:off x="9657604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D1BF4E9-AAE5-422F-A1DF-3432ADB8C482}"/>
              </a:ext>
            </a:extLst>
          </p:cNvPr>
          <p:cNvSpPr/>
          <p:nvPr/>
        </p:nvSpPr>
        <p:spPr>
          <a:xfrm flipH="1">
            <a:off x="10181932" y="367610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C43354A-9609-488E-8E56-E89B25FFC266}"/>
              </a:ext>
            </a:extLst>
          </p:cNvPr>
          <p:cNvSpPr/>
          <p:nvPr/>
        </p:nvSpPr>
        <p:spPr>
          <a:xfrm flipH="1">
            <a:off x="10704141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2" name="Picture 2">
            <a:extLst>
              <a:ext uri="{FF2B5EF4-FFF2-40B4-BE49-F238E27FC236}">
                <a16:creationId xmlns:a16="http://schemas.microsoft.com/office/drawing/2014/main" id="{DFD016A9-3E63-432D-9D69-3FE1CE651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634" y="117259"/>
            <a:ext cx="3886920" cy="218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05F948DA-2D64-4E82-92F3-298E2BDDE4E1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6E8E32F-E249-4B2F-B224-0D6B05CB7939}"/>
              </a:ext>
            </a:extLst>
          </p:cNvPr>
          <p:cNvSpPr txBox="1"/>
          <p:nvPr/>
        </p:nvSpPr>
        <p:spPr>
          <a:xfrm>
            <a:off x="3826567" y="5181600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10 needs _____ to make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_____ is made of 10 and _____ 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913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40495 0.002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40286 -0.0027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3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1C6E61-71EA-4CAA-82CC-87728EC44814}"/>
              </a:ext>
            </a:extLst>
          </p:cNvPr>
          <p:cNvCxnSpPr>
            <a:cxnSpLocks/>
          </p:cNvCxnSpPr>
          <p:nvPr/>
        </p:nvCxnSpPr>
        <p:spPr>
          <a:xfrm flipV="1">
            <a:off x="865287" y="2877876"/>
            <a:ext cx="10461426" cy="18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EE4B688-A256-4938-A6D4-6FC0BA974BDF}"/>
              </a:ext>
            </a:extLst>
          </p:cNvPr>
          <p:cNvGrpSpPr/>
          <p:nvPr/>
        </p:nvGrpSpPr>
        <p:grpSpPr>
          <a:xfrm>
            <a:off x="5990749" y="2635861"/>
            <a:ext cx="5225882" cy="490691"/>
            <a:chOff x="5990749" y="2635861"/>
            <a:chExt cx="5225882" cy="49069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73808EA-D526-4B2F-9B41-8175866D5726}"/>
                </a:ext>
              </a:extLst>
            </p:cNvPr>
            <p:cNvGrpSpPr/>
            <p:nvPr/>
          </p:nvGrpSpPr>
          <p:grpSpPr>
            <a:xfrm>
              <a:off x="5990749" y="2642515"/>
              <a:ext cx="1035667" cy="484037"/>
              <a:chOff x="5990749" y="2642515"/>
              <a:chExt cx="1035667" cy="48403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1902BB0-97D6-4F39-B355-DAAA7F435754}"/>
                  </a:ext>
                </a:extLst>
              </p:cNvPr>
              <p:cNvSpPr/>
              <p:nvPr/>
            </p:nvSpPr>
            <p:spPr>
              <a:xfrm flipH="1">
                <a:off x="5990749" y="2642522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9DAF9-4C2A-45CC-BAE0-C5F3CB551FD4}"/>
                  </a:ext>
                </a:extLst>
              </p:cNvPr>
              <p:cNvSpPr/>
              <p:nvPr/>
            </p:nvSpPr>
            <p:spPr>
              <a:xfrm flipH="1">
                <a:off x="6513926" y="264251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FC146CC-FCC9-4A62-B915-A71BAE9C400A}"/>
                </a:ext>
              </a:extLst>
            </p:cNvPr>
            <p:cNvSpPr/>
            <p:nvPr/>
          </p:nvSpPr>
          <p:spPr>
            <a:xfrm flipH="1">
              <a:off x="7033956" y="26402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44E5A-C0F9-4D07-BD44-FC9B9B3986F5}"/>
                </a:ext>
              </a:extLst>
            </p:cNvPr>
            <p:cNvSpPr/>
            <p:nvPr/>
          </p:nvSpPr>
          <p:spPr>
            <a:xfrm flipH="1">
              <a:off x="7561022" y="2640297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C7FD5D-98CB-4B09-9348-DC20473D1541}"/>
                </a:ext>
              </a:extLst>
            </p:cNvPr>
            <p:cNvSpPr/>
            <p:nvPr/>
          </p:nvSpPr>
          <p:spPr>
            <a:xfrm flipH="1">
              <a:off x="8076439" y="264251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5DA347E-B692-4F57-9103-3A551ECC663F}"/>
                </a:ext>
              </a:extLst>
            </p:cNvPr>
            <p:cNvSpPr/>
            <p:nvPr/>
          </p:nvSpPr>
          <p:spPr>
            <a:xfrm flipH="1">
              <a:off x="8605064" y="2635861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973E0BF-1D9A-4C1E-A234-70727DCAB4DC}"/>
                </a:ext>
              </a:extLst>
            </p:cNvPr>
            <p:cNvSpPr/>
            <p:nvPr/>
          </p:nvSpPr>
          <p:spPr>
            <a:xfrm flipH="1">
              <a:off x="9127664" y="2642519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C273581-B589-4B20-AAD1-4C72F89ECA24}"/>
                </a:ext>
              </a:extLst>
            </p:cNvPr>
            <p:cNvSpPr/>
            <p:nvPr/>
          </p:nvSpPr>
          <p:spPr>
            <a:xfrm flipH="1">
              <a:off x="9657604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76FFEE4-AEAF-4FAE-8F2B-423DD4E15CA7}"/>
                </a:ext>
              </a:extLst>
            </p:cNvPr>
            <p:cNvSpPr/>
            <p:nvPr/>
          </p:nvSpPr>
          <p:spPr>
            <a:xfrm flipH="1">
              <a:off x="10181932" y="2642517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6A49BE7-D34D-42B3-A334-E0007255EB74}"/>
                </a:ext>
              </a:extLst>
            </p:cNvPr>
            <p:cNvSpPr/>
            <p:nvPr/>
          </p:nvSpPr>
          <p:spPr>
            <a:xfrm flipH="1">
              <a:off x="10704141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32671A-1D73-4335-B8B9-64D3160E88C2}"/>
              </a:ext>
            </a:extLst>
          </p:cNvPr>
          <p:cNvCxnSpPr>
            <a:cxnSpLocks/>
          </p:cNvCxnSpPr>
          <p:nvPr/>
        </p:nvCxnSpPr>
        <p:spPr>
          <a:xfrm>
            <a:off x="865287" y="3926559"/>
            <a:ext cx="1046142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FD71FFEF-838F-4A1E-A4B0-A7BE0BFA0849}"/>
              </a:ext>
            </a:extLst>
          </p:cNvPr>
          <p:cNvGrpSpPr/>
          <p:nvPr/>
        </p:nvGrpSpPr>
        <p:grpSpPr>
          <a:xfrm>
            <a:off x="5990749" y="3673881"/>
            <a:ext cx="1555697" cy="486254"/>
            <a:chOff x="5990749" y="3673881"/>
            <a:chExt cx="1555697" cy="486254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B584D07-C004-4A78-BDB9-01499EB05A97}"/>
                </a:ext>
              </a:extLst>
            </p:cNvPr>
            <p:cNvGrpSpPr/>
            <p:nvPr/>
          </p:nvGrpSpPr>
          <p:grpSpPr>
            <a:xfrm>
              <a:off x="5990749" y="3676098"/>
              <a:ext cx="1035667" cy="484037"/>
              <a:chOff x="5990749" y="3676098"/>
              <a:chExt cx="1035667" cy="484037"/>
            </a:xfrm>
          </p:grpSpPr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C585491E-DDBC-44E4-8B4A-2AD6E566D8EF}"/>
                  </a:ext>
                </a:extLst>
              </p:cNvPr>
              <p:cNvSpPr/>
              <p:nvPr/>
            </p:nvSpPr>
            <p:spPr>
              <a:xfrm flipH="1">
                <a:off x="5990749" y="367610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38C9F329-A4D2-4CD7-9CF6-A9F950911AB5}"/>
                  </a:ext>
                </a:extLst>
              </p:cNvPr>
              <p:cNvSpPr/>
              <p:nvPr/>
            </p:nvSpPr>
            <p:spPr>
              <a:xfrm flipH="1">
                <a:off x="6513926" y="3676098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C293FD7C-675B-4D4E-A080-52AE6AF097A2}"/>
                </a:ext>
              </a:extLst>
            </p:cNvPr>
            <p:cNvSpPr/>
            <p:nvPr/>
          </p:nvSpPr>
          <p:spPr>
            <a:xfrm flipH="1">
              <a:off x="7033956" y="3673881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7DE909A6-ADAA-47D8-8C5B-508EB8F6FFE2}"/>
              </a:ext>
            </a:extLst>
          </p:cNvPr>
          <p:cNvSpPr/>
          <p:nvPr/>
        </p:nvSpPr>
        <p:spPr>
          <a:xfrm flipH="1">
            <a:off x="7561022" y="3673880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0407D4E-F595-4729-B8FD-1EEC62A7C5BA}"/>
              </a:ext>
            </a:extLst>
          </p:cNvPr>
          <p:cNvSpPr/>
          <p:nvPr/>
        </p:nvSpPr>
        <p:spPr>
          <a:xfrm flipH="1">
            <a:off x="8076439" y="36761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B7E3058F-CED3-4F0F-843F-31F003942069}"/>
              </a:ext>
            </a:extLst>
          </p:cNvPr>
          <p:cNvSpPr/>
          <p:nvPr/>
        </p:nvSpPr>
        <p:spPr>
          <a:xfrm flipH="1">
            <a:off x="8605064" y="366944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454A4D-97AD-4600-BE74-913C7964CA7E}"/>
              </a:ext>
            </a:extLst>
          </p:cNvPr>
          <p:cNvSpPr/>
          <p:nvPr/>
        </p:nvSpPr>
        <p:spPr>
          <a:xfrm flipH="1">
            <a:off x="9127664" y="367610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3DADBA9-2407-46D0-8340-A9593C2E0033}"/>
              </a:ext>
            </a:extLst>
          </p:cNvPr>
          <p:cNvSpPr/>
          <p:nvPr/>
        </p:nvSpPr>
        <p:spPr>
          <a:xfrm flipH="1">
            <a:off x="9657604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D1BF4E9-AAE5-422F-A1DF-3432ADB8C482}"/>
              </a:ext>
            </a:extLst>
          </p:cNvPr>
          <p:cNvSpPr/>
          <p:nvPr/>
        </p:nvSpPr>
        <p:spPr>
          <a:xfrm flipH="1">
            <a:off x="10181932" y="367610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C43354A-9609-488E-8E56-E89B25FFC266}"/>
              </a:ext>
            </a:extLst>
          </p:cNvPr>
          <p:cNvSpPr/>
          <p:nvPr/>
        </p:nvSpPr>
        <p:spPr>
          <a:xfrm flipH="1">
            <a:off x="10704141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0" name="Picture 4">
            <a:extLst>
              <a:ext uri="{FF2B5EF4-FFF2-40B4-BE49-F238E27FC236}">
                <a16:creationId xmlns:a16="http://schemas.microsoft.com/office/drawing/2014/main" id="{7F8A9F89-8B33-4D94-9D4D-1B1C31186D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556"/>
          <a:stretch/>
        </p:blipFill>
        <p:spPr bwMode="auto">
          <a:xfrm>
            <a:off x="8073513" y="36253"/>
            <a:ext cx="3560470" cy="255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79ACD297-07DC-45D3-ABB9-2709AE9C5ADB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6E8E32F-E249-4B2F-B224-0D6B05CB7939}"/>
              </a:ext>
            </a:extLst>
          </p:cNvPr>
          <p:cNvSpPr txBox="1"/>
          <p:nvPr/>
        </p:nvSpPr>
        <p:spPr>
          <a:xfrm>
            <a:off x="3826567" y="5181600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10 needs _____ to make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_____ is made of 10 and _____ 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99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40495 0.002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-0.4086 0.0013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30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1C6E61-71EA-4CAA-82CC-87728EC44814}"/>
              </a:ext>
            </a:extLst>
          </p:cNvPr>
          <p:cNvCxnSpPr>
            <a:cxnSpLocks/>
          </p:cNvCxnSpPr>
          <p:nvPr/>
        </p:nvCxnSpPr>
        <p:spPr>
          <a:xfrm flipV="1">
            <a:off x="865287" y="2877876"/>
            <a:ext cx="10461426" cy="18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EE4B688-A256-4938-A6D4-6FC0BA974BDF}"/>
              </a:ext>
            </a:extLst>
          </p:cNvPr>
          <p:cNvGrpSpPr/>
          <p:nvPr/>
        </p:nvGrpSpPr>
        <p:grpSpPr>
          <a:xfrm>
            <a:off x="5990749" y="2635861"/>
            <a:ext cx="5225882" cy="490691"/>
            <a:chOff x="5990749" y="2635861"/>
            <a:chExt cx="5225882" cy="49069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73808EA-D526-4B2F-9B41-8175866D5726}"/>
                </a:ext>
              </a:extLst>
            </p:cNvPr>
            <p:cNvGrpSpPr/>
            <p:nvPr/>
          </p:nvGrpSpPr>
          <p:grpSpPr>
            <a:xfrm>
              <a:off x="5990749" y="2642515"/>
              <a:ext cx="1035667" cy="484037"/>
              <a:chOff x="5990749" y="2642515"/>
              <a:chExt cx="1035667" cy="48403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1902BB0-97D6-4F39-B355-DAAA7F435754}"/>
                  </a:ext>
                </a:extLst>
              </p:cNvPr>
              <p:cNvSpPr/>
              <p:nvPr/>
            </p:nvSpPr>
            <p:spPr>
              <a:xfrm flipH="1">
                <a:off x="5990749" y="2642522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9DAF9-4C2A-45CC-BAE0-C5F3CB551FD4}"/>
                  </a:ext>
                </a:extLst>
              </p:cNvPr>
              <p:cNvSpPr/>
              <p:nvPr/>
            </p:nvSpPr>
            <p:spPr>
              <a:xfrm flipH="1">
                <a:off x="6513926" y="264251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FC146CC-FCC9-4A62-B915-A71BAE9C400A}"/>
                </a:ext>
              </a:extLst>
            </p:cNvPr>
            <p:cNvSpPr/>
            <p:nvPr/>
          </p:nvSpPr>
          <p:spPr>
            <a:xfrm flipH="1">
              <a:off x="7033956" y="26402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44E5A-C0F9-4D07-BD44-FC9B9B3986F5}"/>
                </a:ext>
              </a:extLst>
            </p:cNvPr>
            <p:cNvSpPr/>
            <p:nvPr/>
          </p:nvSpPr>
          <p:spPr>
            <a:xfrm flipH="1">
              <a:off x="7561022" y="2640297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C7FD5D-98CB-4B09-9348-DC20473D1541}"/>
                </a:ext>
              </a:extLst>
            </p:cNvPr>
            <p:cNvSpPr/>
            <p:nvPr/>
          </p:nvSpPr>
          <p:spPr>
            <a:xfrm flipH="1">
              <a:off x="8076439" y="264251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5DA347E-B692-4F57-9103-3A551ECC663F}"/>
                </a:ext>
              </a:extLst>
            </p:cNvPr>
            <p:cNvSpPr/>
            <p:nvPr/>
          </p:nvSpPr>
          <p:spPr>
            <a:xfrm flipH="1">
              <a:off x="8605064" y="2635861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973E0BF-1D9A-4C1E-A234-70727DCAB4DC}"/>
                </a:ext>
              </a:extLst>
            </p:cNvPr>
            <p:cNvSpPr/>
            <p:nvPr/>
          </p:nvSpPr>
          <p:spPr>
            <a:xfrm flipH="1">
              <a:off x="9127664" y="2642519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C273581-B589-4B20-AAD1-4C72F89ECA24}"/>
                </a:ext>
              </a:extLst>
            </p:cNvPr>
            <p:cNvSpPr/>
            <p:nvPr/>
          </p:nvSpPr>
          <p:spPr>
            <a:xfrm flipH="1">
              <a:off x="9657604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76FFEE4-AEAF-4FAE-8F2B-423DD4E15CA7}"/>
                </a:ext>
              </a:extLst>
            </p:cNvPr>
            <p:cNvSpPr/>
            <p:nvPr/>
          </p:nvSpPr>
          <p:spPr>
            <a:xfrm flipH="1">
              <a:off x="10181932" y="2642517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6A49BE7-D34D-42B3-A334-E0007255EB74}"/>
                </a:ext>
              </a:extLst>
            </p:cNvPr>
            <p:cNvSpPr/>
            <p:nvPr/>
          </p:nvSpPr>
          <p:spPr>
            <a:xfrm flipH="1">
              <a:off x="10704141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32671A-1D73-4335-B8B9-64D3160E88C2}"/>
              </a:ext>
            </a:extLst>
          </p:cNvPr>
          <p:cNvCxnSpPr>
            <a:cxnSpLocks/>
          </p:cNvCxnSpPr>
          <p:nvPr/>
        </p:nvCxnSpPr>
        <p:spPr>
          <a:xfrm>
            <a:off x="865287" y="3926559"/>
            <a:ext cx="1046142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0ACDBF10-F217-42EC-824F-019223BB39A2}"/>
              </a:ext>
            </a:extLst>
          </p:cNvPr>
          <p:cNvGrpSpPr/>
          <p:nvPr/>
        </p:nvGrpSpPr>
        <p:grpSpPr>
          <a:xfrm>
            <a:off x="5990749" y="3673880"/>
            <a:ext cx="2082763" cy="486255"/>
            <a:chOff x="5990749" y="3673880"/>
            <a:chExt cx="2082763" cy="486255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D71FFEF-838F-4A1E-A4B0-A7BE0BFA0849}"/>
                </a:ext>
              </a:extLst>
            </p:cNvPr>
            <p:cNvGrpSpPr/>
            <p:nvPr/>
          </p:nvGrpSpPr>
          <p:grpSpPr>
            <a:xfrm>
              <a:off x="5990749" y="3673881"/>
              <a:ext cx="1555697" cy="486254"/>
              <a:chOff x="5990749" y="3673881"/>
              <a:chExt cx="1555697" cy="486254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FB584D07-C004-4A78-BDB9-01499EB05A97}"/>
                  </a:ext>
                </a:extLst>
              </p:cNvPr>
              <p:cNvGrpSpPr/>
              <p:nvPr/>
            </p:nvGrpSpPr>
            <p:grpSpPr>
              <a:xfrm>
                <a:off x="5990749" y="3676098"/>
                <a:ext cx="1035667" cy="484037"/>
                <a:chOff x="5990749" y="3676098"/>
                <a:chExt cx="1035667" cy="484037"/>
              </a:xfrm>
            </p:grpSpPr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C585491E-DDBC-44E4-8B4A-2AD6E566D8EF}"/>
                    </a:ext>
                  </a:extLst>
                </p:cNvPr>
                <p:cNvSpPr/>
                <p:nvPr/>
              </p:nvSpPr>
              <p:spPr>
                <a:xfrm flipH="1">
                  <a:off x="5990749" y="3676105"/>
                  <a:ext cx="512490" cy="48403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38C9F329-A4D2-4CD7-9CF6-A9F950911AB5}"/>
                    </a:ext>
                  </a:extLst>
                </p:cNvPr>
                <p:cNvSpPr/>
                <p:nvPr/>
              </p:nvSpPr>
              <p:spPr>
                <a:xfrm flipH="1">
                  <a:off x="6513926" y="3676098"/>
                  <a:ext cx="512490" cy="48403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C293FD7C-675B-4D4E-A080-52AE6AF097A2}"/>
                  </a:ext>
                </a:extLst>
              </p:cNvPr>
              <p:cNvSpPr/>
              <p:nvPr/>
            </p:nvSpPr>
            <p:spPr>
              <a:xfrm flipH="1">
                <a:off x="7033956" y="3673881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DE909A6-ADAA-47D8-8C5B-508EB8F6FFE2}"/>
                </a:ext>
              </a:extLst>
            </p:cNvPr>
            <p:cNvSpPr/>
            <p:nvPr/>
          </p:nvSpPr>
          <p:spPr>
            <a:xfrm flipH="1">
              <a:off x="7561022" y="3673880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70407D4E-F595-4729-B8FD-1EEC62A7C5BA}"/>
              </a:ext>
            </a:extLst>
          </p:cNvPr>
          <p:cNvSpPr/>
          <p:nvPr/>
        </p:nvSpPr>
        <p:spPr>
          <a:xfrm flipH="1">
            <a:off x="8076439" y="36761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B7E3058F-CED3-4F0F-843F-31F003942069}"/>
              </a:ext>
            </a:extLst>
          </p:cNvPr>
          <p:cNvSpPr/>
          <p:nvPr/>
        </p:nvSpPr>
        <p:spPr>
          <a:xfrm flipH="1">
            <a:off x="8605064" y="366944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454A4D-97AD-4600-BE74-913C7964CA7E}"/>
              </a:ext>
            </a:extLst>
          </p:cNvPr>
          <p:cNvSpPr/>
          <p:nvPr/>
        </p:nvSpPr>
        <p:spPr>
          <a:xfrm flipH="1">
            <a:off x="9127664" y="367610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3DADBA9-2407-46D0-8340-A9593C2E0033}"/>
              </a:ext>
            </a:extLst>
          </p:cNvPr>
          <p:cNvSpPr/>
          <p:nvPr/>
        </p:nvSpPr>
        <p:spPr>
          <a:xfrm flipH="1">
            <a:off x="9657604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D1BF4E9-AAE5-422F-A1DF-3432ADB8C482}"/>
              </a:ext>
            </a:extLst>
          </p:cNvPr>
          <p:cNvSpPr/>
          <p:nvPr/>
        </p:nvSpPr>
        <p:spPr>
          <a:xfrm flipH="1">
            <a:off x="10181932" y="367610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C43354A-9609-488E-8E56-E89B25FFC266}"/>
              </a:ext>
            </a:extLst>
          </p:cNvPr>
          <p:cNvSpPr/>
          <p:nvPr/>
        </p:nvSpPr>
        <p:spPr>
          <a:xfrm flipH="1">
            <a:off x="10704141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1" name="Picture 2">
            <a:extLst>
              <a:ext uri="{FF2B5EF4-FFF2-40B4-BE49-F238E27FC236}">
                <a16:creationId xmlns:a16="http://schemas.microsoft.com/office/drawing/2014/main" id="{3912A434-6C6A-421B-80F4-97ADCA658E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035"/>
          <a:stretch/>
        </p:blipFill>
        <p:spPr bwMode="auto">
          <a:xfrm>
            <a:off x="7940646" y="136750"/>
            <a:ext cx="3819945" cy="2794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CB331FF1-682C-429A-86F2-3E1D45FE6B50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6E8E32F-E249-4B2F-B224-0D6B05CB7939}"/>
              </a:ext>
            </a:extLst>
          </p:cNvPr>
          <p:cNvSpPr txBox="1"/>
          <p:nvPr/>
        </p:nvSpPr>
        <p:spPr>
          <a:xfrm>
            <a:off x="3826567" y="5181600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10 needs _____ to make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_____ is made of 10 and _____ 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576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40495 0.002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4.81481E-6 L -0.41093 0.0020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4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1C6E61-71EA-4CAA-82CC-87728EC44814}"/>
              </a:ext>
            </a:extLst>
          </p:cNvPr>
          <p:cNvCxnSpPr>
            <a:cxnSpLocks/>
          </p:cNvCxnSpPr>
          <p:nvPr/>
        </p:nvCxnSpPr>
        <p:spPr>
          <a:xfrm flipV="1">
            <a:off x="865287" y="2877876"/>
            <a:ext cx="10461426" cy="18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EE4B688-A256-4938-A6D4-6FC0BA974BDF}"/>
              </a:ext>
            </a:extLst>
          </p:cNvPr>
          <p:cNvGrpSpPr/>
          <p:nvPr/>
        </p:nvGrpSpPr>
        <p:grpSpPr>
          <a:xfrm>
            <a:off x="5990749" y="2635861"/>
            <a:ext cx="5225882" cy="490691"/>
            <a:chOff x="5990749" y="2635861"/>
            <a:chExt cx="5225882" cy="49069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73808EA-D526-4B2F-9B41-8175866D5726}"/>
                </a:ext>
              </a:extLst>
            </p:cNvPr>
            <p:cNvGrpSpPr/>
            <p:nvPr/>
          </p:nvGrpSpPr>
          <p:grpSpPr>
            <a:xfrm>
              <a:off x="5990749" y="2642515"/>
              <a:ext cx="1035667" cy="484037"/>
              <a:chOff x="5990749" y="2642515"/>
              <a:chExt cx="1035667" cy="48403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1902BB0-97D6-4F39-B355-DAAA7F435754}"/>
                  </a:ext>
                </a:extLst>
              </p:cNvPr>
              <p:cNvSpPr/>
              <p:nvPr/>
            </p:nvSpPr>
            <p:spPr>
              <a:xfrm flipH="1">
                <a:off x="5990749" y="2642522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9DAF9-4C2A-45CC-BAE0-C5F3CB551FD4}"/>
                  </a:ext>
                </a:extLst>
              </p:cNvPr>
              <p:cNvSpPr/>
              <p:nvPr/>
            </p:nvSpPr>
            <p:spPr>
              <a:xfrm flipH="1">
                <a:off x="6513926" y="264251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FC146CC-FCC9-4A62-B915-A71BAE9C400A}"/>
                </a:ext>
              </a:extLst>
            </p:cNvPr>
            <p:cNvSpPr/>
            <p:nvPr/>
          </p:nvSpPr>
          <p:spPr>
            <a:xfrm flipH="1">
              <a:off x="7033956" y="26402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44E5A-C0F9-4D07-BD44-FC9B9B3986F5}"/>
                </a:ext>
              </a:extLst>
            </p:cNvPr>
            <p:cNvSpPr/>
            <p:nvPr/>
          </p:nvSpPr>
          <p:spPr>
            <a:xfrm flipH="1">
              <a:off x="7561022" y="2640297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C7FD5D-98CB-4B09-9348-DC20473D1541}"/>
                </a:ext>
              </a:extLst>
            </p:cNvPr>
            <p:cNvSpPr/>
            <p:nvPr/>
          </p:nvSpPr>
          <p:spPr>
            <a:xfrm flipH="1">
              <a:off x="8076439" y="264251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5DA347E-B692-4F57-9103-3A551ECC663F}"/>
                </a:ext>
              </a:extLst>
            </p:cNvPr>
            <p:cNvSpPr/>
            <p:nvPr/>
          </p:nvSpPr>
          <p:spPr>
            <a:xfrm flipH="1">
              <a:off x="8605064" y="2635861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973E0BF-1D9A-4C1E-A234-70727DCAB4DC}"/>
                </a:ext>
              </a:extLst>
            </p:cNvPr>
            <p:cNvSpPr/>
            <p:nvPr/>
          </p:nvSpPr>
          <p:spPr>
            <a:xfrm flipH="1">
              <a:off x="9127664" y="2642519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C273581-B589-4B20-AAD1-4C72F89ECA24}"/>
                </a:ext>
              </a:extLst>
            </p:cNvPr>
            <p:cNvSpPr/>
            <p:nvPr/>
          </p:nvSpPr>
          <p:spPr>
            <a:xfrm flipH="1">
              <a:off x="9657604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76FFEE4-AEAF-4FAE-8F2B-423DD4E15CA7}"/>
                </a:ext>
              </a:extLst>
            </p:cNvPr>
            <p:cNvSpPr/>
            <p:nvPr/>
          </p:nvSpPr>
          <p:spPr>
            <a:xfrm flipH="1">
              <a:off x="10181932" y="2642517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6A49BE7-D34D-42B3-A334-E0007255EB74}"/>
                </a:ext>
              </a:extLst>
            </p:cNvPr>
            <p:cNvSpPr/>
            <p:nvPr/>
          </p:nvSpPr>
          <p:spPr>
            <a:xfrm flipH="1">
              <a:off x="10704141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32671A-1D73-4335-B8B9-64D3160E88C2}"/>
              </a:ext>
            </a:extLst>
          </p:cNvPr>
          <p:cNvCxnSpPr>
            <a:cxnSpLocks/>
          </p:cNvCxnSpPr>
          <p:nvPr/>
        </p:nvCxnSpPr>
        <p:spPr>
          <a:xfrm>
            <a:off x="865287" y="3926559"/>
            <a:ext cx="1046142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EA8B4C8B-A33E-4D48-BC8D-1BB0ABF7608A}"/>
              </a:ext>
            </a:extLst>
          </p:cNvPr>
          <p:cNvGrpSpPr/>
          <p:nvPr/>
        </p:nvGrpSpPr>
        <p:grpSpPr>
          <a:xfrm>
            <a:off x="5990749" y="3673880"/>
            <a:ext cx="2598180" cy="486255"/>
            <a:chOff x="5990749" y="3673880"/>
            <a:chExt cx="2598180" cy="486255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D71FFEF-838F-4A1E-A4B0-A7BE0BFA0849}"/>
                </a:ext>
              </a:extLst>
            </p:cNvPr>
            <p:cNvGrpSpPr/>
            <p:nvPr/>
          </p:nvGrpSpPr>
          <p:grpSpPr>
            <a:xfrm>
              <a:off x="5990749" y="3673881"/>
              <a:ext cx="1555697" cy="486254"/>
              <a:chOff x="5990749" y="3673881"/>
              <a:chExt cx="1555697" cy="486254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FB584D07-C004-4A78-BDB9-01499EB05A97}"/>
                  </a:ext>
                </a:extLst>
              </p:cNvPr>
              <p:cNvGrpSpPr/>
              <p:nvPr/>
            </p:nvGrpSpPr>
            <p:grpSpPr>
              <a:xfrm>
                <a:off x="5990749" y="3676098"/>
                <a:ext cx="1035667" cy="484037"/>
                <a:chOff x="5990749" y="3676098"/>
                <a:chExt cx="1035667" cy="484037"/>
              </a:xfrm>
            </p:grpSpPr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C585491E-DDBC-44E4-8B4A-2AD6E566D8EF}"/>
                    </a:ext>
                  </a:extLst>
                </p:cNvPr>
                <p:cNvSpPr/>
                <p:nvPr/>
              </p:nvSpPr>
              <p:spPr>
                <a:xfrm flipH="1">
                  <a:off x="5990749" y="3676105"/>
                  <a:ext cx="512490" cy="48403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38C9F329-A4D2-4CD7-9CF6-A9F950911AB5}"/>
                    </a:ext>
                  </a:extLst>
                </p:cNvPr>
                <p:cNvSpPr/>
                <p:nvPr/>
              </p:nvSpPr>
              <p:spPr>
                <a:xfrm flipH="1">
                  <a:off x="6513926" y="3676098"/>
                  <a:ext cx="512490" cy="48403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C293FD7C-675B-4D4E-A080-52AE6AF097A2}"/>
                  </a:ext>
                </a:extLst>
              </p:cNvPr>
              <p:cNvSpPr/>
              <p:nvPr/>
            </p:nvSpPr>
            <p:spPr>
              <a:xfrm flipH="1">
                <a:off x="7033956" y="3673881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DE909A6-ADAA-47D8-8C5B-508EB8F6FFE2}"/>
                </a:ext>
              </a:extLst>
            </p:cNvPr>
            <p:cNvSpPr/>
            <p:nvPr/>
          </p:nvSpPr>
          <p:spPr>
            <a:xfrm flipH="1">
              <a:off x="7561022" y="3673880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70407D4E-F595-4729-B8FD-1EEC62A7C5BA}"/>
                </a:ext>
              </a:extLst>
            </p:cNvPr>
            <p:cNvSpPr/>
            <p:nvPr/>
          </p:nvSpPr>
          <p:spPr>
            <a:xfrm flipH="1">
              <a:off x="8076439" y="3676101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B7E3058F-CED3-4F0F-843F-31F003942069}"/>
              </a:ext>
            </a:extLst>
          </p:cNvPr>
          <p:cNvSpPr/>
          <p:nvPr/>
        </p:nvSpPr>
        <p:spPr>
          <a:xfrm flipH="1">
            <a:off x="8605064" y="366944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454A4D-97AD-4600-BE74-913C7964CA7E}"/>
              </a:ext>
            </a:extLst>
          </p:cNvPr>
          <p:cNvSpPr/>
          <p:nvPr/>
        </p:nvSpPr>
        <p:spPr>
          <a:xfrm flipH="1">
            <a:off x="9127664" y="367610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3DADBA9-2407-46D0-8340-A9593C2E0033}"/>
              </a:ext>
            </a:extLst>
          </p:cNvPr>
          <p:cNvSpPr/>
          <p:nvPr/>
        </p:nvSpPr>
        <p:spPr>
          <a:xfrm flipH="1">
            <a:off x="9657604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D1BF4E9-AAE5-422F-A1DF-3432ADB8C482}"/>
              </a:ext>
            </a:extLst>
          </p:cNvPr>
          <p:cNvSpPr/>
          <p:nvPr/>
        </p:nvSpPr>
        <p:spPr>
          <a:xfrm flipH="1">
            <a:off x="10181932" y="367610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C43354A-9609-488E-8E56-E89B25FFC266}"/>
              </a:ext>
            </a:extLst>
          </p:cNvPr>
          <p:cNvSpPr/>
          <p:nvPr/>
        </p:nvSpPr>
        <p:spPr>
          <a:xfrm flipH="1">
            <a:off x="10704141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1" name="Picture 2">
            <a:extLst>
              <a:ext uri="{FF2B5EF4-FFF2-40B4-BE49-F238E27FC236}">
                <a16:creationId xmlns:a16="http://schemas.microsoft.com/office/drawing/2014/main" id="{8C4B27F9-B79B-4A5E-B16F-4A3BC380F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668" y="105635"/>
            <a:ext cx="3813332" cy="214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393491FD-B448-4AC1-A0A9-1A226666F25D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6E8E32F-E249-4B2F-B224-0D6B05CB7939}"/>
              </a:ext>
            </a:extLst>
          </p:cNvPr>
          <p:cNvSpPr txBox="1"/>
          <p:nvPr/>
        </p:nvSpPr>
        <p:spPr>
          <a:xfrm>
            <a:off x="3826567" y="5181600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10 needs _____ to make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_____ is made of 10 and _____ 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69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40495 0.002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-0.40743 0.0025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7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7ED13ED-F76F-445D-8D46-A090DEF96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522" y="2156523"/>
            <a:ext cx="7112820" cy="254495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0" dirty="0"/>
              <a:t>How can we ‘see’ 10 and 5 in 15?</a:t>
            </a:r>
            <a:endParaRPr lang="en-GB" sz="28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7" name="Frame 6">
            <a:extLst>
              <a:ext uri="{FF2B5EF4-FFF2-40B4-BE49-F238E27FC236}">
                <a16:creationId xmlns:a16="http://schemas.microsoft.com/office/drawing/2014/main" id="{2656F52B-2148-4883-9969-64367924F60A}"/>
              </a:ext>
            </a:extLst>
          </p:cNvPr>
          <p:cNvSpPr/>
          <p:nvPr/>
        </p:nvSpPr>
        <p:spPr>
          <a:xfrm>
            <a:off x="2490651" y="2286560"/>
            <a:ext cx="6326090" cy="1140216"/>
          </a:xfrm>
          <a:prstGeom prst="frame">
            <a:avLst>
              <a:gd name="adj1" fmla="val 6169"/>
            </a:avLst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Frame 8">
            <a:extLst>
              <a:ext uri="{FF2B5EF4-FFF2-40B4-BE49-F238E27FC236}">
                <a16:creationId xmlns:a16="http://schemas.microsoft.com/office/drawing/2014/main" id="{E1EC3AB8-6A95-4CDB-9718-797D044A3E01}"/>
              </a:ext>
            </a:extLst>
          </p:cNvPr>
          <p:cNvSpPr/>
          <p:nvPr/>
        </p:nvSpPr>
        <p:spPr>
          <a:xfrm>
            <a:off x="2490651" y="3518313"/>
            <a:ext cx="3283131" cy="1140216"/>
          </a:xfrm>
          <a:prstGeom prst="frame">
            <a:avLst>
              <a:gd name="adj1" fmla="val 6169"/>
            </a:avLst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F94D3FC2-5A87-4A77-B7A6-A1F064DD80AF}"/>
              </a:ext>
            </a:extLst>
          </p:cNvPr>
          <p:cNvSpPr txBox="1">
            <a:spLocks/>
          </p:cNvSpPr>
          <p:nvPr/>
        </p:nvSpPr>
        <p:spPr>
          <a:xfrm>
            <a:off x="1097173" y="2487613"/>
            <a:ext cx="863609" cy="65022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5400" dirty="0"/>
              <a:t>10</a:t>
            </a:r>
            <a:endParaRPr lang="en-GB" sz="5400" dirty="0"/>
          </a:p>
        </p:txBody>
      </p:sp>
      <p:sp>
        <p:nvSpPr>
          <p:cNvPr id="12" name="Title 2">
            <a:extLst>
              <a:ext uri="{FF2B5EF4-FFF2-40B4-BE49-F238E27FC236}">
                <a16:creationId xmlns:a16="http://schemas.microsoft.com/office/drawing/2014/main" id="{ECECF372-4A17-45CB-AEBD-50C88B54ACB3}"/>
              </a:ext>
            </a:extLst>
          </p:cNvPr>
          <p:cNvSpPr txBox="1">
            <a:spLocks/>
          </p:cNvSpPr>
          <p:nvPr/>
        </p:nvSpPr>
        <p:spPr>
          <a:xfrm>
            <a:off x="1097173" y="3801809"/>
            <a:ext cx="863609" cy="65022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5400" dirty="0"/>
              <a:t>5</a:t>
            </a:r>
            <a:endParaRPr lang="en-GB" sz="5400" dirty="0"/>
          </a:p>
        </p:txBody>
      </p:sp>
      <p:sp>
        <p:nvSpPr>
          <p:cNvPr id="13" name="Frame 12">
            <a:extLst>
              <a:ext uri="{FF2B5EF4-FFF2-40B4-BE49-F238E27FC236}">
                <a16:creationId xmlns:a16="http://schemas.microsoft.com/office/drawing/2014/main" id="{0FBB9569-AE95-471E-B7E8-F9FDB0626C97}"/>
              </a:ext>
            </a:extLst>
          </p:cNvPr>
          <p:cNvSpPr/>
          <p:nvPr/>
        </p:nvSpPr>
        <p:spPr>
          <a:xfrm>
            <a:off x="2717030" y="2286560"/>
            <a:ext cx="2954956" cy="2328842"/>
          </a:xfrm>
          <a:prstGeom prst="frame">
            <a:avLst>
              <a:gd name="adj1" fmla="val 2863"/>
            </a:avLst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Frame 13">
            <a:extLst>
              <a:ext uri="{FF2B5EF4-FFF2-40B4-BE49-F238E27FC236}">
                <a16:creationId xmlns:a16="http://schemas.microsoft.com/office/drawing/2014/main" id="{A8E5E0DD-7314-4659-9748-905C5A20E61C}"/>
              </a:ext>
            </a:extLst>
          </p:cNvPr>
          <p:cNvSpPr/>
          <p:nvPr/>
        </p:nvSpPr>
        <p:spPr>
          <a:xfrm>
            <a:off x="5605571" y="2288966"/>
            <a:ext cx="3028290" cy="1140216"/>
          </a:xfrm>
          <a:prstGeom prst="frame">
            <a:avLst>
              <a:gd name="adj1" fmla="val 6169"/>
            </a:avLst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Title 2">
            <a:extLst>
              <a:ext uri="{FF2B5EF4-FFF2-40B4-BE49-F238E27FC236}">
                <a16:creationId xmlns:a16="http://schemas.microsoft.com/office/drawing/2014/main" id="{1FA2122C-3D2F-40B9-A439-DD90AEC3B840}"/>
              </a:ext>
            </a:extLst>
          </p:cNvPr>
          <p:cNvSpPr txBox="1">
            <a:spLocks/>
          </p:cNvSpPr>
          <p:nvPr/>
        </p:nvSpPr>
        <p:spPr>
          <a:xfrm>
            <a:off x="3541990" y="1710990"/>
            <a:ext cx="863609" cy="65022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5400" dirty="0"/>
              <a:t>10</a:t>
            </a:r>
            <a:endParaRPr lang="en-GB" sz="5400" dirty="0"/>
          </a:p>
        </p:txBody>
      </p:sp>
      <p:sp>
        <p:nvSpPr>
          <p:cNvPr id="16" name="Title 2">
            <a:extLst>
              <a:ext uri="{FF2B5EF4-FFF2-40B4-BE49-F238E27FC236}">
                <a16:creationId xmlns:a16="http://schemas.microsoft.com/office/drawing/2014/main" id="{5DF41433-E04D-40DA-A452-E9198BD1A24D}"/>
              </a:ext>
            </a:extLst>
          </p:cNvPr>
          <p:cNvSpPr txBox="1">
            <a:spLocks/>
          </p:cNvSpPr>
          <p:nvPr/>
        </p:nvSpPr>
        <p:spPr>
          <a:xfrm>
            <a:off x="6806393" y="1710989"/>
            <a:ext cx="863609" cy="65022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5400" dirty="0"/>
              <a:t>5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54670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  <p:bldP spid="11" grpId="0"/>
      <p:bldP spid="11" grpId="1"/>
      <p:bldP spid="12" grpId="0"/>
      <p:bldP spid="12" grpId="1"/>
      <p:bldP spid="13" grpId="0" animBg="1"/>
      <p:bldP spid="13" grpId="1" animBg="1"/>
      <p:bldP spid="14" grpId="0" animBg="1"/>
      <p:bldP spid="14" grpId="1" animBg="1"/>
      <p:bldP spid="15" grpId="0"/>
      <p:bldP spid="15" grpId="1"/>
      <p:bldP spid="16" grpId="0"/>
      <p:bldP spid="16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35" y="2625220"/>
            <a:ext cx="10972800" cy="98211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Session 2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990573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1C6E61-71EA-4CAA-82CC-87728EC44814}"/>
              </a:ext>
            </a:extLst>
          </p:cNvPr>
          <p:cNvCxnSpPr>
            <a:cxnSpLocks/>
          </p:cNvCxnSpPr>
          <p:nvPr/>
        </p:nvCxnSpPr>
        <p:spPr>
          <a:xfrm flipV="1">
            <a:off x="865287" y="2877876"/>
            <a:ext cx="10461426" cy="18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EE4B688-A256-4938-A6D4-6FC0BA974BDF}"/>
              </a:ext>
            </a:extLst>
          </p:cNvPr>
          <p:cNvGrpSpPr/>
          <p:nvPr/>
        </p:nvGrpSpPr>
        <p:grpSpPr>
          <a:xfrm>
            <a:off x="5990749" y="2635861"/>
            <a:ext cx="5225882" cy="490691"/>
            <a:chOff x="5990749" y="2635861"/>
            <a:chExt cx="5225882" cy="49069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73808EA-D526-4B2F-9B41-8175866D5726}"/>
                </a:ext>
              </a:extLst>
            </p:cNvPr>
            <p:cNvGrpSpPr/>
            <p:nvPr/>
          </p:nvGrpSpPr>
          <p:grpSpPr>
            <a:xfrm>
              <a:off x="5990749" y="2642515"/>
              <a:ext cx="1035667" cy="484037"/>
              <a:chOff x="5990749" y="2642515"/>
              <a:chExt cx="1035667" cy="48403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1902BB0-97D6-4F39-B355-DAAA7F435754}"/>
                  </a:ext>
                </a:extLst>
              </p:cNvPr>
              <p:cNvSpPr/>
              <p:nvPr/>
            </p:nvSpPr>
            <p:spPr>
              <a:xfrm flipH="1">
                <a:off x="5990749" y="2642522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9DAF9-4C2A-45CC-BAE0-C5F3CB551FD4}"/>
                  </a:ext>
                </a:extLst>
              </p:cNvPr>
              <p:cNvSpPr/>
              <p:nvPr/>
            </p:nvSpPr>
            <p:spPr>
              <a:xfrm flipH="1">
                <a:off x="6513926" y="264251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FC146CC-FCC9-4A62-B915-A71BAE9C400A}"/>
                </a:ext>
              </a:extLst>
            </p:cNvPr>
            <p:cNvSpPr/>
            <p:nvPr/>
          </p:nvSpPr>
          <p:spPr>
            <a:xfrm flipH="1">
              <a:off x="7033956" y="26402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44E5A-C0F9-4D07-BD44-FC9B9B3986F5}"/>
                </a:ext>
              </a:extLst>
            </p:cNvPr>
            <p:cNvSpPr/>
            <p:nvPr/>
          </p:nvSpPr>
          <p:spPr>
            <a:xfrm flipH="1">
              <a:off x="7561022" y="2640297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C7FD5D-98CB-4B09-9348-DC20473D1541}"/>
                </a:ext>
              </a:extLst>
            </p:cNvPr>
            <p:cNvSpPr/>
            <p:nvPr/>
          </p:nvSpPr>
          <p:spPr>
            <a:xfrm flipH="1">
              <a:off x="8076439" y="264251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5DA347E-B692-4F57-9103-3A551ECC663F}"/>
                </a:ext>
              </a:extLst>
            </p:cNvPr>
            <p:cNvSpPr/>
            <p:nvPr/>
          </p:nvSpPr>
          <p:spPr>
            <a:xfrm flipH="1">
              <a:off x="8605064" y="2635861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973E0BF-1D9A-4C1E-A234-70727DCAB4DC}"/>
                </a:ext>
              </a:extLst>
            </p:cNvPr>
            <p:cNvSpPr/>
            <p:nvPr/>
          </p:nvSpPr>
          <p:spPr>
            <a:xfrm flipH="1">
              <a:off x="9127664" y="2642519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C273581-B589-4B20-AAD1-4C72F89ECA24}"/>
                </a:ext>
              </a:extLst>
            </p:cNvPr>
            <p:cNvSpPr/>
            <p:nvPr/>
          </p:nvSpPr>
          <p:spPr>
            <a:xfrm flipH="1">
              <a:off x="9657604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76FFEE4-AEAF-4FAE-8F2B-423DD4E15CA7}"/>
                </a:ext>
              </a:extLst>
            </p:cNvPr>
            <p:cNvSpPr/>
            <p:nvPr/>
          </p:nvSpPr>
          <p:spPr>
            <a:xfrm flipH="1">
              <a:off x="10181932" y="2642517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6A49BE7-D34D-42B3-A334-E0007255EB74}"/>
                </a:ext>
              </a:extLst>
            </p:cNvPr>
            <p:cNvSpPr/>
            <p:nvPr/>
          </p:nvSpPr>
          <p:spPr>
            <a:xfrm flipH="1">
              <a:off x="10704141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32671A-1D73-4335-B8B9-64D3160E88C2}"/>
              </a:ext>
            </a:extLst>
          </p:cNvPr>
          <p:cNvCxnSpPr>
            <a:cxnSpLocks/>
          </p:cNvCxnSpPr>
          <p:nvPr/>
        </p:nvCxnSpPr>
        <p:spPr>
          <a:xfrm>
            <a:off x="865287" y="3926559"/>
            <a:ext cx="1046142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itle 2">
            <a:extLst>
              <a:ext uri="{FF2B5EF4-FFF2-40B4-BE49-F238E27FC236}">
                <a16:creationId xmlns:a16="http://schemas.microsoft.com/office/drawing/2014/main" id="{478CA1DE-6278-4BE0-8D8D-633CF32EB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689" y="430660"/>
            <a:ext cx="11088738" cy="982117"/>
          </a:xfrm>
        </p:spPr>
        <p:txBody>
          <a:bodyPr>
            <a:normAutofit/>
          </a:bodyPr>
          <a:lstStyle/>
          <a:p>
            <a:r>
              <a:rPr lang="en-GB" sz="2800" b="0" dirty="0"/>
              <a:t>Make each number using all the beads on the top row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6E8E32F-E249-4B2F-B224-0D6B05CB7939}"/>
              </a:ext>
            </a:extLst>
          </p:cNvPr>
          <p:cNvSpPr txBox="1"/>
          <p:nvPr/>
        </p:nvSpPr>
        <p:spPr>
          <a:xfrm>
            <a:off x="3826567" y="5181600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10 needs _____ to make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_____ is made of 10 and _____ .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C585491E-DDBC-44E4-8B4A-2AD6E566D8EF}"/>
              </a:ext>
            </a:extLst>
          </p:cNvPr>
          <p:cNvSpPr/>
          <p:nvPr/>
        </p:nvSpPr>
        <p:spPr>
          <a:xfrm flipH="1">
            <a:off x="5990749" y="3676105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8C9F329-A4D2-4CD7-9CF6-A9F950911AB5}"/>
              </a:ext>
            </a:extLst>
          </p:cNvPr>
          <p:cNvSpPr/>
          <p:nvPr/>
        </p:nvSpPr>
        <p:spPr>
          <a:xfrm flipH="1">
            <a:off x="6513926" y="3676098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C293FD7C-675B-4D4E-A080-52AE6AF097A2}"/>
              </a:ext>
            </a:extLst>
          </p:cNvPr>
          <p:cNvSpPr/>
          <p:nvPr/>
        </p:nvSpPr>
        <p:spPr>
          <a:xfrm flipH="1">
            <a:off x="7033956" y="367388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DE909A6-ADAA-47D8-8C5B-508EB8F6FFE2}"/>
              </a:ext>
            </a:extLst>
          </p:cNvPr>
          <p:cNvSpPr/>
          <p:nvPr/>
        </p:nvSpPr>
        <p:spPr>
          <a:xfrm flipH="1">
            <a:off x="7561022" y="3673880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0407D4E-F595-4729-B8FD-1EEC62A7C5BA}"/>
              </a:ext>
            </a:extLst>
          </p:cNvPr>
          <p:cNvSpPr/>
          <p:nvPr/>
        </p:nvSpPr>
        <p:spPr>
          <a:xfrm flipH="1">
            <a:off x="8076439" y="36761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B7E3058F-CED3-4F0F-843F-31F003942069}"/>
              </a:ext>
            </a:extLst>
          </p:cNvPr>
          <p:cNvSpPr/>
          <p:nvPr/>
        </p:nvSpPr>
        <p:spPr>
          <a:xfrm flipH="1">
            <a:off x="8605064" y="366944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454A4D-97AD-4600-BE74-913C7964CA7E}"/>
              </a:ext>
            </a:extLst>
          </p:cNvPr>
          <p:cNvSpPr/>
          <p:nvPr/>
        </p:nvSpPr>
        <p:spPr>
          <a:xfrm flipH="1">
            <a:off x="9127664" y="367610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3DADBA9-2407-46D0-8340-A9593C2E0033}"/>
              </a:ext>
            </a:extLst>
          </p:cNvPr>
          <p:cNvSpPr/>
          <p:nvPr/>
        </p:nvSpPr>
        <p:spPr>
          <a:xfrm flipH="1">
            <a:off x="9657604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D1BF4E9-AAE5-422F-A1DF-3432ADB8C482}"/>
              </a:ext>
            </a:extLst>
          </p:cNvPr>
          <p:cNvSpPr/>
          <p:nvPr/>
        </p:nvSpPr>
        <p:spPr>
          <a:xfrm flipH="1">
            <a:off x="10181932" y="367610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C43354A-9609-488E-8E56-E89B25FFC266}"/>
              </a:ext>
            </a:extLst>
          </p:cNvPr>
          <p:cNvSpPr/>
          <p:nvPr/>
        </p:nvSpPr>
        <p:spPr>
          <a:xfrm flipH="1">
            <a:off x="10704141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29" name="Picture 2">
            <a:extLst>
              <a:ext uri="{FF2B5EF4-FFF2-40B4-BE49-F238E27FC236}">
                <a16:creationId xmlns:a16="http://schemas.microsoft.com/office/drawing/2014/main" id="{F8F0545A-1BFF-4981-ABAB-6B6D6B3F21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2" r="35813"/>
          <a:stretch/>
        </p:blipFill>
        <p:spPr bwMode="auto">
          <a:xfrm>
            <a:off x="10170094" y="60275"/>
            <a:ext cx="1406770" cy="255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7FC68C5E-A98E-4DAE-82A5-B8234EB1E1B8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2675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40417 0.0025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0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7037E-6 L -0.40573 0.0011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86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1C6E61-71EA-4CAA-82CC-87728EC44814}"/>
              </a:ext>
            </a:extLst>
          </p:cNvPr>
          <p:cNvCxnSpPr>
            <a:cxnSpLocks/>
          </p:cNvCxnSpPr>
          <p:nvPr/>
        </p:nvCxnSpPr>
        <p:spPr>
          <a:xfrm flipV="1">
            <a:off x="865287" y="2877876"/>
            <a:ext cx="10461426" cy="18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EE4B688-A256-4938-A6D4-6FC0BA974BDF}"/>
              </a:ext>
            </a:extLst>
          </p:cNvPr>
          <p:cNvGrpSpPr/>
          <p:nvPr/>
        </p:nvGrpSpPr>
        <p:grpSpPr>
          <a:xfrm>
            <a:off x="5990749" y="2635861"/>
            <a:ext cx="5225882" cy="490691"/>
            <a:chOff x="5990749" y="2635861"/>
            <a:chExt cx="5225882" cy="49069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73808EA-D526-4B2F-9B41-8175866D5726}"/>
                </a:ext>
              </a:extLst>
            </p:cNvPr>
            <p:cNvGrpSpPr/>
            <p:nvPr/>
          </p:nvGrpSpPr>
          <p:grpSpPr>
            <a:xfrm>
              <a:off x="5990749" y="2642515"/>
              <a:ext cx="1035667" cy="484037"/>
              <a:chOff x="5990749" y="2642515"/>
              <a:chExt cx="1035667" cy="48403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1902BB0-97D6-4F39-B355-DAAA7F435754}"/>
                  </a:ext>
                </a:extLst>
              </p:cNvPr>
              <p:cNvSpPr/>
              <p:nvPr/>
            </p:nvSpPr>
            <p:spPr>
              <a:xfrm flipH="1">
                <a:off x="5990749" y="2642522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9DAF9-4C2A-45CC-BAE0-C5F3CB551FD4}"/>
                  </a:ext>
                </a:extLst>
              </p:cNvPr>
              <p:cNvSpPr/>
              <p:nvPr/>
            </p:nvSpPr>
            <p:spPr>
              <a:xfrm flipH="1">
                <a:off x="6513926" y="264251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FC146CC-FCC9-4A62-B915-A71BAE9C400A}"/>
                </a:ext>
              </a:extLst>
            </p:cNvPr>
            <p:cNvSpPr/>
            <p:nvPr/>
          </p:nvSpPr>
          <p:spPr>
            <a:xfrm flipH="1">
              <a:off x="7033956" y="26402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44E5A-C0F9-4D07-BD44-FC9B9B3986F5}"/>
                </a:ext>
              </a:extLst>
            </p:cNvPr>
            <p:cNvSpPr/>
            <p:nvPr/>
          </p:nvSpPr>
          <p:spPr>
            <a:xfrm flipH="1">
              <a:off x="7561022" y="2640297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C7FD5D-98CB-4B09-9348-DC20473D1541}"/>
                </a:ext>
              </a:extLst>
            </p:cNvPr>
            <p:cNvSpPr/>
            <p:nvPr/>
          </p:nvSpPr>
          <p:spPr>
            <a:xfrm flipH="1">
              <a:off x="8076439" y="264251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5DA347E-B692-4F57-9103-3A551ECC663F}"/>
                </a:ext>
              </a:extLst>
            </p:cNvPr>
            <p:cNvSpPr/>
            <p:nvPr/>
          </p:nvSpPr>
          <p:spPr>
            <a:xfrm flipH="1">
              <a:off x="8605064" y="2635861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973E0BF-1D9A-4C1E-A234-70727DCAB4DC}"/>
                </a:ext>
              </a:extLst>
            </p:cNvPr>
            <p:cNvSpPr/>
            <p:nvPr/>
          </p:nvSpPr>
          <p:spPr>
            <a:xfrm flipH="1">
              <a:off x="9127664" y="2642519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C273581-B589-4B20-AAD1-4C72F89ECA24}"/>
                </a:ext>
              </a:extLst>
            </p:cNvPr>
            <p:cNvSpPr/>
            <p:nvPr/>
          </p:nvSpPr>
          <p:spPr>
            <a:xfrm flipH="1">
              <a:off x="9657604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76FFEE4-AEAF-4FAE-8F2B-423DD4E15CA7}"/>
                </a:ext>
              </a:extLst>
            </p:cNvPr>
            <p:cNvSpPr/>
            <p:nvPr/>
          </p:nvSpPr>
          <p:spPr>
            <a:xfrm flipH="1">
              <a:off x="10181932" y="2642517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6A49BE7-D34D-42B3-A334-E0007255EB74}"/>
                </a:ext>
              </a:extLst>
            </p:cNvPr>
            <p:cNvSpPr/>
            <p:nvPr/>
          </p:nvSpPr>
          <p:spPr>
            <a:xfrm flipH="1">
              <a:off x="10704141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32671A-1D73-4335-B8B9-64D3160E88C2}"/>
              </a:ext>
            </a:extLst>
          </p:cNvPr>
          <p:cNvCxnSpPr>
            <a:cxnSpLocks/>
          </p:cNvCxnSpPr>
          <p:nvPr/>
        </p:nvCxnSpPr>
        <p:spPr>
          <a:xfrm>
            <a:off x="865287" y="3926559"/>
            <a:ext cx="1046142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FB584D07-C004-4A78-BDB9-01499EB05A97}"/>
              </a:ext>
            </a:extLst>
          </p:cNvPr>
          <p:cNvGrpSpPr/>
          <p:nvPr/>
        </p:nvGrpSpPr>
        <p:grpSpPr>
          <a:xfrm>
            <a:off x="5990749" y="3676098"/>
            <a:ext cx="1035667" cy="484037"/>
            <a:chOff x="5990749" y="3676098"/>
            <a:chExt cx="1035667" cy="484037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C585491E-DDBC-44E4-8B4A-2AD6E566D8EF}"/>
                </a:ext>
              </a:extLst>
            </p:cNvPr>
            <p:cNvSpPr/>
            <p:nvPr/>
          </p:nvSpPr>
          <p:spPr>
            <a:xfrm flipH="1">
              <a:off x="5990749" y="3676105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38C9F329-A4D2-4CD7-9CF6-A9F950911AB5}"/>
                </a:ext>
              </a:extLst>
            </p:cNvPr>
            <p:cNvSpPr/>
            <p:nvPr/>
          </p:nvSpPr>
          <p:spPr>
            <a:xfrm flipH="1">
              <a:off x="6513926" y="36760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48" name="Oval 47">
            <a:extLst>
              <a:ext uri="{FF2B5EF4-FFF2-40B4-BE49-F238E27FC236}">
                <a16:creationId xmlns:a16="http://schemas.microsoft.com/office/drawing/2014/main" id="{C293FD7C-675B-4D4E-A080-52AE6AF097A2}"/>
              </a:ext>
            </a:extLst>
          </p:cNvPr>
          <p:cNvSpPr/>
          <p:nvPr/>
        </p:nvSpPr>
        <p:spPr>
          <a:xfrm flipH="1">
            <a:off x="7033956" y="367388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DE909A6-ADAA-47D8-8C5B-508EB8F6FFE2}"/>
              </a:ext>
            </a:extLst>
          </p:cNvPr>
          <p:cNvSpPr/>
          <p:nvPr/>
        </p:nvSpPr>
        <p:spPr>
          <a:xfrm flipH="1">
            <a:off x="7561022" y="3673880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0407D4E-F595-4729-B8FD-1EEC62A7C5BA}"/>
              </a:ext>
            </a:extLst>
          </p:cNvPr>
          <p:cNvSpPr/>
          <p:nvPr/>
        </p:nvSpPr>
        <p:spPr>
          <a:xfrm flipH="1">
            <a:off x="8076439" y="36761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B7E3058F-CED3-4F0F-843F-31F003942069}"/>
              </a:ext>
            </a:extLst>
          </p:cNvPr>
          <p:cNvSpPr/>
          <p:nvPr/>
        </p:nvSpPr>
        <p:spPr>
          <a:xfrm flipH="1">
            <a:off x="8605064" y="366944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454A4D-97AD-4600-BE74-913C7964CA7E}"/>
              </a:ext>
            </a:extLst>
          </p:cNvPr>
          <p:cNvSpPr/>
          <p:nvPr/>
        </p:nvSpPr>
        <p:spPr>
          <a:xfrm flipH="1">
            <a:off x="9127664" y="367610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3DADBA9-2407-46D0-8340-A9593C2E0033}"/>
              </a:ext>
            </a:extLst>
          </p:cNvPr>
          <p:cNvSpPr/>
          <p:nvPr/>
        </p:nvSpPr>
        <p:spPr>
          <a:xfrm flipH="1">
            <a:off x="9657604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D1BF4E9-AAE5-422F-A1DF-3432ADB8C482}"/>
              </a:ext>
            </a:extLst>
          </p:cNvPr>
          <p:cNvSpPr/>
          <p:nvPr/>
        </p:nvSpPr>
        <p:spPr>
          <a:xfrm flipH="1">
            <a:off x="10181932" y="367610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C43354A-9609-488E-8E56-E89B25FFC266}"/>
              </a:ext>
            </a:extLst>
          </p:cNvPr>
          <p:cNvSpPr/>
          <p:nvPr/>
        </p:nvSpPr>
        <p:spPr>
          <a:xfrm flipH="1">
            <a:off x="10704141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2" name="Picture 2">
            <a:extLst>
              <a:ext uri="{FF2B5EF4-FFF2-40B4-BE49-F238E27FC236}">
                <a16:creationId xmlns:a16="http://schemas.microsoft.com/office/drawing/2014/main" id="{DFD016A9-3E63-432D-9D69-3FE1CE651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634" y="117259"/>
            <a:ext cx="3886920" cy="218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05F948DA-2D64-4E82-92F3-298E2BDDE4E1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6E8E32F-E249-4B2F-B224-0D6B05CB7939}"/>
              </a:ext>
            </a:extLst>
          </p:cNvPr>
          <p:cNvSpPr txBox="1"/>
          <p:nvPr/>
        </p:nvSpPr>
        <p:spPr>
          <a:xfrm>
            <a:off x="3826567" y="5181600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10 needs _____ to make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_____ is made of 10 and _____ 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75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40495 0.002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40286 -0.00278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3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1C6E61-71EA-4CAA-82CC-87728EC44814}"/>
              </a:ext>
            </a:extLst>
          </p:cNvPr>
          <p:cNvCxnSpPr>
            <a:cxnSpLocks/>
          </p:cNvCxnSpPr>
          <p:nvPr/>
        </p:nvCxnSpPr>
        <p:spPr>
          <a:xfrm flipV="1">
            <a:off x="865287" y="2877876"/>
            <a:ext cx="10461426" cy="18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EE4B688-A256-4938-A6D4-6FC0BA974BDF}"/>
              </a:ext>
            </a:extLst>
          </p:cNvPr>
          <p:cNvGrpSpPr/>
          <p:nvPr/>
        </p:nvGrpSpPr>
        <p:grpSpPr>
          <a:xfrm>
            <a:off x="5990749" y="2635861"/>
            <a:ext cx="5225882" cy="490691"/>
            <a:chOff x="5990749" y="2635861"/>
            <a:chExt cx="5225882" cy="49069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73808EA-D526-4B2F-9B41-8175866D5726}"/>
                </a:ext>
              </a:extLst>
            </p:cNvPr>
            <p:cNvGrpSpPr/>
            <p:nvPr/>
          </p:nvGrpSpPr>
          <p:grpSpPr>
            <a:xfrm>
              <a:off x="5990749" y="2642515"/>
              <a:ext cx="1035667" cy="484037"/>
              <a:chOff x="5990749" y="2642515"/>
              <a:chExt cx="1035667" cy="48403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1902BB0-97D6-4F39-B355-DAAA7F435754}"/>
                  </a:ext>
                </a:extLst>
              </p:cNvPr>
              <p:cNvSpPr/>
              <p:nvPr/>
            </p:nvSpPr>
            <p:spPr>
              <a:xfrm flipH="1">
                <a:off x="5990749" y="2642522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9DAF9-4C2A-45CC-BAE0-C5F3CB551FD4}"/>
                  </a:ext>
                </a:extLst>
              </p:cNvPr>
              <p:cNvSpPr/>
              <p:nvPr/>
            </p:nvSpPr>
            <p:spPr>
              <a:xfrm flipH="1">
                <a:off x="6513926" y="264251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FC146CC-FCC9-4A62-B915-A71BAE9C400A}"/>
                </a:ext>
              </a:extLst>
            </p:cNvPr>
            <p:cNvSpPr/>
            <p:nvPr/>
          </p:nvSpPr>
          <p:spPr>
            <a:xfrm flipH="1">
              <a:off x="7033956" y="26402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44E5A-C0F9-4D07-BD44-FC9B9B3986F5}"/>
                </a:ext>
              </a:extLst>
            </p:cNvPr>
            <p:cNvSpPr/>
            <p:nvPr/>
          </p:nvSpPr>
          <p:spPr>
            <a:xfrm flipH="1">
              <a:off x="7561022" y="2640297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C7FD5D-98CB-4B09-9348-DC20473D1541}"/>
                </a:ext>
              </a:extLst>
            </p:cNvPr>
            <p:cNvSpPr/>
            <p:nvPr/>
          </p:nvSpPr>
          <p:spPr>
            <a:xfrm flipH="1">
              <a:off x="8076439" y="264251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5DA347E-B692-4F57-9103-3A551ECC663F}"/>
                </a:ext>
              </a:extLst>
            </p:cNvPr>
            <p:cNvSpPr/>
            <p:nvPr/>
          </p:nvSpPr>
          <p:spPr>
            <a:xfrm flipH="1">
              <a:off x="8605064" y="2635861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973E0BF-1D9A-4C1E-A234-70727DCAB4DC}"/>
                </a:ext>
              </a:extLst>
            </p:cNvPr>
            <p:cNvSpPr/>
            <p:nvPr/>
          </p:nvSpPr>
          <p:spPr>
            <a:xfrm flipH="1">
              <a:off x="9127664" y="2642519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C273581-B589-4B20-AAD1-4C72F89ECA24}"/>
                </a:ext>
              </a:extLst>
            </p:cNvPr>
            <p:cNvSpPr/>
            <p:nvPr/>
          </p:nvSpPr>
          <p:spPr>
            <a:xfrm flipH="1">
              <a:off x="9657604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76FFEE4-AEAF-4FAE-8F2B-423DD4E15CA7}"/>
                </a:ext>
              </a:extLst>
            </p:cNvPr>
            <p:cNvSpPr/>
            <p:nvPr/>
          </p:nvSpPr>
          <p:spPr>
            <a:xfrm flipH="1">
              <a:off x="10181932" y="2642517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6A49BE7-D34D-42B3-A334-E0007255EB74}"/>
                </a:ext>
              </a:extLst>
            </p:cNvPr>
            <p:cNvSpPr/>
            <p:nvPr/>
          </p:nvSpPr>
          <p:spPr>
            <a:xfrm flipH="1">
              <a:off x="10704141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32671A-1D73-4335-B8B9-64D3160E88C2}"/>
              </a:ext>
            </a:extLst>
          </p:cNvPr>
          <p:cNvCxnSpPr>
            <a:cxnSpLocks/>
          </p:cNvCxnSpPr>
          <p:nvPr/>
        </p:nvCxnSpPr>
        <p:spPr>
          <a:xfrm>
            <a:off x="865287" y="3926559"/>
            <a:ext cx="1046142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FD71FFEF-838F-4A1E-A4B0-A7BE0BFA0849}"/>
              </a:ext>
            </a:extLst>
          </p:cNvPr>
          <p:cNvGrpSpPr/>
          <p:nvPr/>
        </p:nvGrpSpPr>
        <p:grpSpPr>
          <a:xfrm>
            <a:off x="5990749" y="3673881"/>
            <a:ext cx="1555697" cy="486254"/>
            <a:chOff x="5990749" y="3673881"/>
            <a:chExt cx="1555697" cy="486254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B584D07-C004-4A78-BDB9-01499EB05A97}"/>
                </a:ext>
              </a:extLst>
            </p:cNvPr>
            <p:cNvGrpSpPr/>
            <p:nvPr/>
          </p:nvGrpSpPr>
          <p:grpSpPr>
            <a:xfrm>
              <a:off x="5990749" y="3676098"/>
              <a:ext cx="1035667" cy="484037"/>
              <a:chOff x="5990749" y="3676098"/>
              <a:chExt cx="1035667" cy="484037"/>
            </a:xfrm>
          </p:grpSpPr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C585491E-DDBC-44E4-8B4A-2AD6E566D8EF}"/>
                  </a:ext>
                </a:extLst>
              </p:cNvPr>
              <p:cNvSpPr/>
              <p:nvPr/>
            </p:nvSpPr>
            <p:spPr>
              <a:xfrm flipH="1">
                <a:off x="5990749" y="367610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38C9F329-A4D2-4CD7-9CF6-A9F950911AB5}"/>
                  </a:ext>
                </a:extLst>
              </p:cNvPr>
              <p:cNvSpPr/>
              <p:nvPr/>
            </p:nvSpPr>
            <p:spPr>
              <a:xfrm flipH="1">
                <a:off x="6513926" y="3676098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C293FD7C-675B-4D4E-A080-52AE6AF097A2}"/>
                </a:ext>
              </a:extLst>
            </p:cNvPr>
            <p:cNvSpPr/>
            <p:nvPr/>
          </p:nvSpPr>
          <p:spPr>
            <a:xfrm flipH="1">
              <a:off x="7033956" y="3673881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49" name="Oval 48">
            <a:extLst>
              <a:ext uri="{FF2B5EF4-FFF2-40B4-BE49-F238E27FC236}">
                <a16:creationId xmlns:a16="http://schemas.microsoft.com/office/drawing/2014/main" id="{7DE909A6-ADAA-47D8-8C5B-508EB8F6FFE2}"/>
              </a:ext>
            </a:extLst>
          </p:cNvPr>
          <p:cNvSpPr/>
          <p:nvPr/>
        </p:nvSpPr>
        <p:spPr>
          <a:xfrm flipH="1">
            <a:off x="7561022" y="3673880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0407D4E-F595-4729-B8FD-1EEC62A7C5BA}"/>
              </a:ext>
            </a:extLst>
          </p:cNvPr>
          <p:cNvSpPr/>
          <p:nvPr/>
        </p:nvSpPr>
        <p:spPr>
          <a:xfrm flipH="1">
            <a:off x="8076439" y="36761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B7E3058F-CED3-4F0F-843F-31F003942069}"/>
              </a:ext>
            </a:extLst>
          </p:cNvPr>
          <p:cNvSpPr/>
          <p:nvPr/>
        </p:nvSpPr>
        <p:spPr>
          <a:xfrm flipH="1">
            <a:off x="8605064" y="366944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454A4D-97AD-4600-BE74-913C7964CA7E}"/>
              </a:ext>
            </a:extLst>
          </p:cNvPr>
          <p:cNvSpPr/>
          <p:nvPr/>
        </p:nvSpPr>
        <p:spPr>
          <a:xfrm flipH="1">
            <a:off x="9127664" y="367610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3DADBA9-2407-46D0-8340-A9593C2E0033}"/>
              </a:ext>
            </a:extLst>
          </p:cNvPr>
          <p:cNvSpPr/>
          <p:nvPr/>
        </p:nvSpPr>
        <p:spPr>
          <a:xfrm flipH="1">
            <a:off x="9657604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D1BF4E9-AAE5-422F-A1DF-3432ADB8C482}"/>
              </a:ext>
            </a:extLst>
          </p:cNvPr>
          <p:cNvSpPr/>
          <p:nvPr/>
        </p:nvSpPr>
        <p:spPr>
          <a:xfrm flipH="1">
            <a:off x="10181932" y="367610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C43354A-9609-488E-8E56-E89B25FFC266}"/>
              </a:ext>
            </a:extLst>
          </p:cNvPr>
          <p:cNvSpPr/>
          <p:nvPr/>
        </p:nvSpPr>
        <p:spPr>
          <a:xfrm flipH="1">
            <a:off x="10704141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0" name="Picture 4">
            <a:extLst>
              <a:ext uri="{FF2B5EF4-FFF2-40B4-BE49-F238E27FC236}">
                <a16:creationId xmlns:a16="http://schemas.microsoft.com/office/drawing/2014/main" id="{7F8A9F89-8B33-4D94-9D4D-1B1C31186D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556"/>
          <a:stretch/>
        </p:blipFill>
        <p:spPr bwMode="auto">
          <a:xfrm>
            <a:off x="8073513" y="36253"/>
            <a:ext cx="3560470" cy="255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79ACD297-07DC-45D3-ABB9-2709AE9C5ADB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6E8E32F-E249-4B2F-B224-0D6B05CB7939}"/>
              </a:ext>
            </a:extLst>
          </p:cNvPr>
          <p:cNvSpPr txBox="1"/>
          <p:nvPr/>
        </p:nvSpPr>
        <p:spPr>
          <a:xfrm>
            <a:off x="3826567" y="5181600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10 needs _____ to make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_____ is made of 10 and _____ 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36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40495 0.002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-0.4086 0.0013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30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1C6E61-71EA-4CAA-82CC-87728EC44814}"/>
              </a:ext>
            </a:extLst>
          </p:cNvPr>
          <p:cNvCxnSpPr>
            <a:cxnSpLocks/>
          </p:cNvCxnSpPr>
          <p:nvPr/>
        </p:nvCxnSpPr>
        <p:spPr>
          <a:xfrm flipV="1">
            <a:off x="865287" y="2877876"/>
            <a:ext cx="10461426" cy="18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EE4B688-A256-4938-A6D4-6FC0BA974BDF}"/>
              </a:ext>
            </a:extLst>
          </p:cNvPr>
          <p:cNvGrpSpPr/>
          <p:nvPr/>
        </p:nvGrpSpPr>
        <p:grpSpPr>
          <a:xfrm>
            <a:off x="5990749" y="2635861"/>
            <a:ext cx="5225882" cy="490691"/>
            <a:chOff x="5990749" y="2635861"/>
            <a:chExt cx="5225882" cy="49069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73808EA-D526-4B2F-9B41-8175866D5726}"/>
                </a:ext>
              </a:extLst>
            </p:cNvPr>
            <p:cNvGrpSpPr/>
            <p:nvPr/>
          </p:nvGrpSpPr>
          <p:grpSpPr>
            <a:xfrm>
              <a:off x="5990749" y="2642515"/>
              <a:ext cx="1035667" cy="484037"/>
              <a:chOff x="5990749" y="2642515"/>
              <a:chExt cx="1035667" cy="48403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1902BB0-97D6-4F39-B355-DAAA7F435754}"/>
                  </a:ext>
                </a:extLst>
              </p:cNvPr>
              <p:cNvSpPr/>
              <p:nvPr/>
            </p:nvSpPr>
            <p:spPr>
              <a:xfrm flipH="1">
                <a:off x="5990749" y="2642522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9DAF9-4C2A-45CC-BAE0-C5F3CB551FD4}"/>
                  </a:ext>
                </a:extLst>
              </p:cNvPr>
              <p:cNvSpPr/>
              <p:nvPr/>
            </p:nvSpPr>
            <p:spPr>
              <a:xfrm flipH="1">
                <a:off x="6513926" y="264251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FC146CC-FCC9-4A62-B915-A71BAE9C400A}"/>
                </a:ext>
              </a:extLst>
            </p:cNvPr>
            <p:cNvSpPr/>
            <p:nvPr/>
          </p:nvSpPr>
          <p:spPr>
            <a:xfrm flipH="1">
              <a:off x="7033956" y="26402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44E5A-C0F9-4D07-BD44-FC9B9B3986F5}"/>
                </a:ext>
              </a:extLst>
            </p:cNvPr>
            <p:cNvSpPr/>
            <p:nvPr/>
          </p:nvSpPr>
          <p:spPr>
            <a:xfrm flipH="1">
              <a:off x="7561022" y="2640297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C7FD5D-98CB-4B09-9348-DC20473D1541}"/>
                </a:ext>
              </a:extLst>
            </p:cNvPr>
            <p:cNvSpPr/>
            <p:nvPr/>
          </p:nvSpPr>
          <p:spPr>
            <a:xfrm flipH="1">
              <a:off x="8076439" y="264251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5DA347E-B692-4F57-9103-3A551ECC663F}"/>
                </a:ext>
              </a:extLst>
            </p:cNvPr>
            <p:cNvSpPr/>
            <p:nvPr/>
          </p:nvSpPr>
          <p:spPr>
            <a:xfrm flipH="1">
              <a:off x="8605064" y="2635861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973E0BF-1D9A-4C1E-A234-70727DCAB4DC}"/>
                </a:ext>
              </a:extLst>
            </p:cNvPr>
            <p:cNvSpPr/>
            <p:nvPr/>
          </p:nvSpPr>
          <p:spPr>
            <a:xfrm flipH="1">
              <a:off x="9127664" y="2642519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C273581-B589-4B20-AAD1-4C72F89ECA24}"/>
                </a:ext>
              </a:extLst>
            </p:cNvPr>
            <p:cNvSpPr/>
            <p:nvPr/>
          </p:nvSpPr>
          <p:spPr>
            <a:xfrm flipH="1">
              <a:off x="9657604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76FFEE4-AEAF-4FAE-8F2B-423DD4E15CA7}"/>
                </a:ext>
              </a:extLst>
            </p:cNvPr>
            <p:cNvSpPr/>
            <p:nvPr/>
          </p:nvSpPr>
          <p:spPr>
            <a:xfrm flipH="1">
              <a:off x="10181932" y="2642517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6A49BE7-D34D-42B3-A334-E0007255EB74}"/>
                </a:ext>
              </a:extLst>
            </p:cNvPr>
            <p:cNvSpPr/>
            <p:nvPr/>
          </p:nvSpPr>
          <p:spPr>
            <a:xfrm flipH="1">
              <a:off x="10704141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32671A-1D73-4335-B8B9-64D3160E88C2}"/>
              </a:ext>
            </a:extLst>
          </p:cNvPr>
          <p:cNvCxnSpPr>
            <a:cxnSpLocks/>
          </p:cNvCxnSpPr>
          <p:nvPr/>
        </p:nvCxnSpPr>
        <p:spPr>
          <a:xfrm>
            <a:off x="865287" y="3926559"/>
            <a:ext cx="1046142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0ACDBF10-F217-42EC-824F-019223BB39A2}"/>
              </a:ext>
            </a:extLst>
          </p:cNvPr>
          <p:cNvGrpSpPr/>
          <p:nvPr/>
        </p:nvGrpSpPr>
        <p:grpSpPr>
          <a:xfrm>
            <a:off x="5990749" y="3673880"/>
            <a:ext cx="2082763" cy="486255"/>
            <a:chOff x="5990749" y="3673880"/>
            <a:chExt cx="2082763" cy="486255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D71FFEF-838F-4A1E-A4B0-A7BE0BFA0849}"/>
                </a:ext>
              </a:extLst>
            </p:cNvPr>
            <p:cNvGrpSpPr/>
            <p:nvPr/>
          </p:nvGrpSpPr>
          <p:grpSpPr>
            <a:xfrm>
              <a:off x="5990749" y="3673881"/>
              <a:ext cx="1555697" cy="486254"/>
              <a:chOff x="5990749" y="3673881"/>
              <a:chExt cx="1555697" cy="486254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FB584D07-C004-4A78-BDB9-01499EB05A97}"/>
                  </a:ext>
                </a:extLst>
              </p:cNvPr>
              <p:cNvGrpSpPr/>
              <p:nvPr/>
            </p:nvGrpSpPr>
            <p:grpSpPr>
              <a:xfrm>
                <a:off x="5990749" y="3676098"/>
                <a:ext cx="1035667" cy="484037"/>
                <a:chOff x="5990749" y="3676098"/>
                <a:chExt cx="1035667" cy="484037"/>
              </a:xfrm>
            </p:grpSpPr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C585491E-DDBC-44E4-8B4A-2AD6E566D8EF}"/>
                    </a:ext>
                  </a:extLst>
                </p:cNvPr>
                <p:cNvSpPr/>
                <p:nvPr/>
              </p:nvSpPr>
              <p:spPr>
                <a:xfrm flipH="1">
                  <a:off x="5990749" y="3676105"/>
                  <a:ext cx="512490" cy="48403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38C9F329-A4D2-4CD7-9CF6-A9F950911AB5}"/>
                    </a:ext>
                  </a:extLst>
                </p:cNvPr>
                <p:cNvSpPr/>
                <p:nvPr/>
              </p:nvSpPr>
              <p:spPr>
                <a:xfrm flipH="1">
                  <a:off x="6513926" y="3676098"/>
                  <a:ext cx="512490" cy="48403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C293FD7C-675B-4D4E-A080-52AE6AF097A2}"/>
                  </a:ext>
                </a:extLst>
              </p:cNvPr>
              <p:cNvSpPr/>
              <p:nvPr/>
            </p:nvSpPr>
            <p:spPr>
              <a:xfrm flipH="1">
                <a:off x="7033956" y="3673881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DE909A6-ADAA-47D8-8C5B-508EB8F6FFE2}"/>
                </a:ext>
              </a:extLst>
            </p:cNvPr>
            <p:cNvSpPr/>
            <p:nvPr/>
          </p:nvSpPr>
          <p:spPr>
            <a:xfrm flipH="1">
              <a:off x="7561022" y="3673880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70407D4E-F595-4729-B8FD-1EEC62A7C5BA}"/>
              </a:ext>
            </a:extLst>
          </p:cNvPr>
          <p:cNvSpPr/>
          <p:nvPr/>
        </p:nvSpPr>
        <p:spPr>
          <a:xfrm flipH="1">
            <a:off x="8076439" y="3676101"/>
            <a:ext cx="512490" cy="48403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B7E3058F-CED3-4F0F-843F-31F003942069}"/>
              </a:ext>
            </a:extLst>
          </p:cNvPr>
          <p:cNvSpPr/>
          <p:nvPr/>
        </p:nvSpPr>
        <p:spPr>
          <a:xfrm flipH="1">
            <a:off x="8605064" y="366944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454A4D-97AD-4600-BE74-913C7964CA7E}"/>
              </a:ext>
            </a:extLst>
          </p:cNvPr>
          <p:cNvSpPr/>
          <p:nvPr/>
        </p:nvSpPr>
        <p:spPr>
          <a:xfrm flipH="1">
            <a:off x="9127664" y="367610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3DADBA9-2407-46D0-8340-A9593C2E0033}"/>
              </a:ext>
            </a:extLst>
          </p:cNvPr>
          <p:cNvSpPr/>
          <p:nvPr/>
        </p:nvSpPr>
        <p:spPr>
          <a:xfrm flipH="1">
            <a:off x="9657604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D1BF4E9-AAE5-422F-A1DF-3432ADB8C482}"/>
              </a:ext>
            </a:extLst>
          </p:cNvPr>
          <p:cNvSpPr/>
          <p:nvPr/>
        </p:nvSpPr>
        <p:spPr>
          <a:xfrm flipH="1">
            <a:off x="10181932" y="367610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C43354A-9609-488E-8E56-E89B25FFC266}"/>
              </a:ext>
            </a:extLst>
          </p:cNvPr>
          <p:cNvSpPr/>
          <p:nvPr/>
        </p:nvSpPr>
        <p:spPr>
          <a:xfrm flipH="1">
            <a:off x="10704141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1" name="Picture 2">
            <a:extLst>
              <a:ext uri="{FF2B5EF4-FFF2-40B4-BE49-F238E27FC236}">
                <a16:creationId xmlns:a16="http://schemas.microsoft.com/office/drawing/2014/main" id="{3912A434-6C6A-421B-80F4-97ADCA658E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035"/>
          <a:stretch/>
        </p:blipFill>
        <p:spPr bwMode="auto">
          <a:xfrm>
            <a:off x="7940646" y="136750"/>
            <a:ext cx="3819945" cy="2794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CB331FF1-682C-429A-86F2-3E1D45FE6B50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6E8E32F-E249-4B2F-B224-0D6B05CB7939}"/>
              </a:ext>
            </a:extLst>
          </p:cNvPr>
          <p:cNvSpPr txBox="1"/>
          <p:nvPr/>
        </p:nvSpPr>
        <p:spPr>
          <a:xfrm>
            <a:off x="3826567" y="5181600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10 needs _____ to make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_____ is made of 10 and _____ 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17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40495 0.002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4.81481E-6 L -0.41093 0.0020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4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1C6E61-71EA-4CAA-82CC-87728EC44814}"/>
              </a:ext>
            </a:extLst>
          </p:cNvPr>
          <p:cNvCxnSpPr>
            <a:cxnSpLocks/>
          </p:cNvCxnSpPr>
          <p:nvPr/>
        </p:nvCxnSpPr>
        <p:spPr>
          <a:xfrm flipV="1">
            <a:off x="865287" y="2877876"/>
            <a:ext cx="10461426" cy="1886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2EE4B688-A256-4938-A6D4-6FC0BA974BDF}"/>
              </a:ext>
            </a:extLst>
          </p:cNvPr>
          <p:cNvGrpSpPr/>
          <p:nvPr/>
        </p:nvGrpSpPr>
        <p:grpSpPr>
          <a:xfrm>
            <a:off x="5990749" y="2635861"/>
            <a:ext cx="5225882" cy="490691"/>
            <a:chOff x="5990749" y="2635861"/>
            <a:chExt cx="5225882" cy="490691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73808EA-D526-4B2F-9B41-8175866D5726}"/>
                </a:ext>
              </a:extLst>
            </p:cNvPr>
            <p:cNvGrpSpPr/>
            <p:nvPr/>
          </p:nvGrpSpPr>
          <p:grpSpPr>
            <a:xfrm>
              <a:off x="5990749" y="2642515"/>
              <a:ext cx="1035667" cy="484037"/>
              <a:chOff x="5990749" y="2642515"/>
              <a:chExt cx="1035667" cy="484037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21902BB0-97D6-4F39-B355-DAAA7F435754}"/>
                  </a:ext>
                </a:extLst>
              </p:cNvPr>
              <p:cNvSpPr/>
              <p:nvPr/>
            </p:nvSpPr>
            <p:spPr>
              <a:xfrm flipH="1">
                <a:off x="5990749" y="2642522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2B9DAF9-4C2A-45CC-BAE0-C5F3CB551FD4}"/>
                  </a:ext>
                </a:extLst>
              </p:cNvPr>
              <p:cNvSpPr/>
              <p:nvPr/>
            </p:nvSpPr>
            <p:spPr>
              <a:xfrm flipH="1">
                <a:off x="6513926" y="2642515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FC146CC-FCC9-4A62-B915-A71BAE9C400A}"/>
                </a:ext>
              </a:extLst>
            </p:cNvPr>
            <p:cNvSpPr/>
            <p:nvPr/>
          </p:nvSpPr>
          <p:spPr>
            <a:xfrm flipH="1">
              <a:off x="7033956" y="264029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7F744E5A-C0F9-4D07-BD44-FC9B9B3986F5}"/>
                </a:ext>
              </a:extLst>
            </p:cNvPr>
            <p:cNvSpPr/>
            <p:nvPr/>
          </p:nvSpPr>
          <p:spPr>
            <a:xfrm flipH="1">
              <a:off x="7561022" y="2640297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FC7FD5D-98CB-4B09-9348-DC20473D1541}"/>
                </a:ext>
              </a:extLst>
            </p:cNvPr>
            <p:cNvSpPr/>
            <p:nvPr/>
          </p:nvSpPr>
          <p:spPr>
            <a:xfrm flipH="1">
              <a:off x="8076439" y="2642518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5DA347E-B692-4F57-9103-3A551ECC663F}"/>
                </a:ext>
              </a:extLst>
            </p:cNvPr>
            <p:cNvSpPr/>
            <p:nvPr/>
          </p:nvSpPr>
          <p:spPr>
            <a:xfrm flipH="1">
              <a:off x="8605064" y="2635861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973E0BF-1D9A-4C1E-A234-70727DCAB4DC}"/>
                </a:ext>
              </a:extLst>
            </p:cNvPr>
            <p:cNvSpPr/>
            <p:nvPr/>
          </p:nvSpPr>
          <p:spPr>
            <a:xfrm flipH="1">
              <a:off x="9127664" y="2642519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6C273581-B589-4B20-AAD1-4C72F89ECA24}"/>
                </a:ext>
              </a:extLst>
            </p:cNvPr>
            <p:cNvSpPr/>
            <p:nvPr/>
          </p:nvSpPr>
          <p:spPr>
            <a:xfrm flipH="1">
              <a:off x="9657604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76FFEE4-AEAF-4FAE-8F2B-423DD4E15CA7}"/>
                </a:ext>
              </a:extLst>
            </p:cNvPr>
            <p:cNvSpPr/>
            <p:nvPr/>
          </p:nvSpPr>
          <p:spPr>
            <a:xfrm flipH="1">
              <a:off x="10181932" y="2642517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6A49BE7-D34D-42B3-A334-E0007255EB74}"/>
                </a:ext>
              </a:extLst>
            </p:cNvPr>
            <p:cNvSpPr/>
            <p:nvPr/>
          </p:nvSpPr>
          <p:spPr>
            <a:xfrm flipH="1">
              <a:off x="10704141" y="2642515"/>
              <a:ext cx="512490" cy="48403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F32671A-1D73-4335-B8B9-64D3160E88C2}"/>
              </a:ext>
            </a:extLst>
          </p:cNvPr>
          <p:cNvCxnSpPr>
            <a:cxnSpLocks/>
          </p:cNvCxnSpPr>
          <p:nvPr/>
        </p:nvCxnSpPr>
        <p:spPr>
          <a:xfrm>
            <a:off x="865287" y="3926559"/>
            <a:ext cx="1046142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EA8B4C8B-A33E-4D48-BC8D-1BB0ABF7608A}"/>
              </a:ext>
            </a:extLst>
          </p:cNvPr>
          <p:cNvGrpSpPr/>
          <p:nvPr/>
        </p:nvGrpSpPr>
        <p:grpSpPr>
          <a:xfrm>
            <a:off x="5990749" y="3673880"/>
            <a:ext cx="2598180" cy="486255"/>
            <a:chOff x="5990749" y="3673880"/>
            <a:chExt cx="2598180" cy="486255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D71FFEF-838F-4A1E-A4B0-A7BE0BFA0849}"/>
                </a:ext>
              </a:extLst>
            </p:cNvPr>
            <p:cNvGrpSpPr/>
            <p:nvPr/>
          </p:nvGrpSpPr>
          <p:grpSpPr>
            <a:xfrm>
              <a:off x="5990749" y="3673881"/>
              <a:ext cx="1555697" cy="486254"/>
              <a:chOff x="5990749" y="3673881"/>
              <a:chExt cx="1555697" cy="486254"/>
            </a:xfrm>
          </p:grpSpPr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FB584D07-C004-4A78-BDB9-01499EB05A97}"/>
                  </a:ext>
                </a:extLst>
              </p:cNvPr>
              <p:cNvGrpSpPr/>
              <p:nvPr/>
            </p:nvGrpSpPr>
            <p:grpSpPr>
              <a:xfrm>
                <a:off x="5990749" y="3676098"/>
                <a:ext cx="1035667" cy="484037"/>
                <a:chOff x="5990749" y="3676098"/>
                <a:chExt cx="1035667" cy="484037"/>
              </a:xfrm>
            </p:grpSpPr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C585491E-DDBC-44E4-8B4A-2AD6E566D8EF}"/>
                    </a:ext>
                  </a:extLst>
                </p:cNvPr>
                <p:cNvSpPr/>
                <p:nvPr/>
              </p:nvSpPr>
              <p:spPr>
                <a:xfrm flipH="1">
                  <a:off x="5990749" y="3676105"/>
                  <a:ext cx="512490" cy="48403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38C9F329-A4D2-4CD7-9CF6-A9F950911AB5}"/>
                    </a:ext>
                  </a:extLst>
                </p:cNvPr>
                <p:cNvSpPr/>
                <p:nvPr/>
              </p:nvSpPr>
              <p:spPr>
                <a:xfrm flipH="1">
                  <a:off x="6513926" y="3676098"/>
                  <a:ext cx="512490" cy="48403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GB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C293FD7C-675B-4D4E-A080-52AE6AF097A2}"/>
                  </a:ext>
                </a:extLst>
              </p:cNvPr>
              <p:cNvSpPr/>
              <p:nvPr/>
            </p:nvSpPr>
            <p:spPr>
              <a:xfrm flipH="1">
                <a:off x="7033956" y="3673881"/>
                <a:ext cx="512490" cy="48403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</p:grp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DE909A6-ADAA-47D8-8C5B-508EB8F6FFE2}"/>
                </a:ext>
              </a:extLst>
            </p:cNvPr>
            <p:cNvSpPr/>
            <p:nvPr/>
          </p:nvSpPr>
          <p:spPr>
            <a:xfrm flipH="1">
              <a:off x="7561022" y="3673880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70407D4E-F595-4729-B8FD-1EEC62A7C5BA}"/>
                </a:ext>
              </a:extLst>
            </p:cNvPr>
            <p:cNvSpPr/>
            <p:nvPr/>
          </p:nvSpPr>
          <p:spPr>
            <a:xfrm flipH="1">
              <a:off x="8076439" y="3676101"/>
              <a:ext cx="512490" cy="48403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B7E3058F-CED3-4F0F-843F-31F003942069}"/>
              </a:ext>
            </a:extLst>
          </p:cNvPr>
          <p:cNvSpPr/>
          <p:nvPr/>
        </p:nvSpPr>
        <p:spPr>
          <a:xfrm flipH="1">
            <a:off x="8605064" y="3669444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454A4D-97AD-4600-BE74-913C7964CA7E}"/>
              </a:ext>
            </a:extLst>
          </p:cNvPr>
          <p:cNvSpPr/>
          <p:nvPr/>
        </p:nvSpPr>
        <p:spPr>
          <a:xfrm flipH="1">
            <a:off x="9127664" y="3676102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E3DADBA9-2407-46D0-8340-A9593C2E0033}"/>
              </a:ext>
            </a:extLst>
          </p:cNvPr>
          <p:cNvSpPr/>
          <p:nvPr/>
        </p:nvSpPr>
        <p:spPr>
          <a:xfrm flipH="1">
            <a:off x="9657604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D1BF4E9-AAE5-422F-A1DF-3432ADB8C482}"/>
              </a:ext>
            </a:extLst>
          </p:cNvPr>
          <p:cNvSpPr/>
          <p:nvPr/>
        </p:nvSpPr>
        <p:spPr>
          <a:xfrm flipH="1">
            <a:off x="10181932" y="3676100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C43354A-9609-488E-8E56-E89B25FFC266}"/>
              </a:ext>
            </a:extLst>
          </p:cNvPr>
          <p:cNvSpPr/>
          <p:nvPr/>
        </p:nvSpPr>
        <p:spPr>
          <a:xfrm flipH="1">
            <a:off x="10704141" y="3676098"/>
            <a:ext cx="512490" cy="48403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1" name="Picture 2">
            <a:extLst>
              <a:ext uri="{FF2B5EF4-FFF2-40B4-BE49-F238E27FC236}">
                <a16:creationId xmlns:a16="http://schemas.microsoft.com/office/drawing/2014/main" id="{8C4B27F9-B79B-4A5E-B16F-4A3BC380F6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668" y="105635"/>
            <a:ext cx="3813332" cy="214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393491FD-B448-4AC1-A0A9-1A226666F25D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6E8E32F-E249-4B2F-B224-0D6B05CB7939}"/>
              </a:ext>
            </a:extLst>
          </p:cNvPr>
          <p:cNvSpPr txBox="1"/>
          <p:nvPr/>
        </p:nvSpPr>
        <p:spPr>
          <a:xfrm>
            <a:off x="3826567" y="5181600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10 needs _____ to make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  <a:ea typeface="Times New Roman" panose="02020603050405020304" pitchFamily="18" charset="0"/>
              </a:rPr>
              <a:t>_____ is made of 10 and _____ 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97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40495 0.002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4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-0.40743 0.0025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7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D7ED13ED-F76F-445D-8D46-A090DEF96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522" y="2156523"/>
            <a:ext cx="7112820" cy="2544954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0" dirty="0"/>
              <a:t>How did we ‘see’10 and 5 in 15?</a:t>
            </a:r>
            <a:endParaRPr lang="en-GB" sz="28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7" name="Frame 6">
            <a:extLst>
              <a:ext uri="{FF2B5EF4-FFF2-40B4-BE49-F238E27FC236}">
                <a16:creationId xmlns:a16="http://schemas.microsoft.com/office/drawing/2014/main" id="{2656F52B-2148-4883-9969-64367924F60A}"/>
              </a:ext>
            </a:extLst>
          </p:cNvPr>
          <p:cNvSpPr/>
          <p:nvPr/>
        </p:nvSpPr>
        <p:spPr>
          <a:xfrm>
            <a:off x="2490651" y="2286560"/>
            <a:ext cx="6326090" cy="1140216"/>
          </a:xfrm>
          <a:prstGeom prst="frame">
            <a:avLst>
              <a:gd name="adj1" fmla="val 6169"/>
            </a:avLst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Frame 8">
            <a:extLst>
              <a:ext uri="{FF2B5EF4-FFF2-40B4-BE49-F238E27FC236}">
                <a16:creationId xmlns:a16="http://schemas.microsoft.com/office/drawing/2014/main" id="{E1EC3AB8-6A95-4CDB-9718-797D044A3E01}"/>
              </a:ext>
            </a:extLst>
          </p:cNvPr>
          <p:cNvSpPr/>
          <p:nvPr/>
        </p:nvSpPr>
        <p:spPr>
          <a:xfrm>
            <a:off x="2490651" y="3518313"/>
            <a:ext cx="3283131" cy="1140216"/>
          </a:xfrm>
          <a:prstGeom prst="frame">
            <a:avLst>
              <a:gd name="adj1" fmla="val 6169"/>
            </a:avLst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Title 2">
            <a:extLst>
              <a:ext uri="{FF2B5EF4-FFF2-40B4-BE49-F238E27FC236}">
                <a16:creationId xmlns:a16="http://schemas.microsoft.com/office/drawing/2014/main" id="{F94D3FC2-5A87-4A77-B7A6-A1F064DD80AF}"/>
              </a:ext>
            </a:extLst>
          </p:cNvPr>
          <p:cNvSpPr txBox="1">
            <a:spLocks/>
          </p:cNvSpPr>
          <p:nvPr/>
        </p:nvSpPr>
        <p:spPr>
          <a:xfrm>
            <a:off x="1097173" y="2487613"/>
            <a:ext cx="863609" cy="65022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5400" dirty="0"/>
              <a:t>10</a:t>
            </a:r>
            <a:endParaRPr lang="en-GB" sz="5400" dirty="0"/>
          </a:p>
        </p:txBody>
      </p:sp>
      <p:sp>
        <p:nvSpPr>
          <p:cNvPr id="12" name="Title 2">
            <a:extLst>
              <a:ext uri="{FF2B5EF4-FFF2-40B4-BE49-F238E27FC236}">
                <a16:creationId xmlns:a16="http://schemas.microsoft.com/office/drawing/2014/main" id="{ECECF372-4A17-45CB-AEBD-50C88B54ACB3}"/>
              </a:ext>
            </a:extLst>
          </p:cNvPr>
          <p:cNvSpPr txBox="1">
            <a:spLocks/>
          </p:cNvSpPr>
          <p:nvPr/>
        </p:nvSpPr>
        <p:spPr>
          <a:xfrm>
            <a:off x="1097173" y="3801809"/>
            <a:ext cx="863609" cy="65022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5400" dirty="0"/>
              <a:t>5</a:t>
            </a:r>
            <a:endParaRPr lang="en-GB" sz="5400" dirty="0"/>
          </a:p>
        </p:txBody>
      </p:sp>
      <p:sp>
        <p:nvSpPr>
          <p:cNvPr id="13" name="Frame 12">
            <a:extLst>
              <a:ext uri="{FF2B5EF4-FFF2-40B4-BE49-F238E27FC236}">
                <a16:creationId xmlns:a16="http://schemas.microsoft.com/office/drawing/2014/main" id="{0FBB9569-AE95-471E-B7E8-F9FDB0626C97}"/>
              </a:ext>
            </a:extLst>
          </p:cNvPr>
          <p:cNvSpPr/>
          <p:nvPr/>
        </p:nvSpPr>
        <p:spPr>
          <a:xfrm>
            <a:off x="2729361" y="2286560"/>
            <a:ext cx="2954956" cy="2328842"/>
          </a:xfrm>
          <a:prstGeom prst="frame">
            <a:avLst>
              <a:gd name="adj1" fmla="val 2863"/>
            </a:avLst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Frame 13">
            <a:extLst>
              <a:ext uri="{FF2B5EF4-FFF2-40B4-BE49-F238E27FC236}">
                <a16:creationId xmlns:a16="http://schemas.microsoft.com/office/drawing/2014/main" id="{A8E5E0DD-7314-4659-9748-905C5A20E61C}"/>
              </a:ext>
            </a:extLst>
          </p:cNvPr>
          <p:cNvSpPr/>
          <p:nvPr/>
        </p:nvSpPr>
        <p:spPr>
          <a:xfrm>
            <a:off x="5605571" y="2288966"/>
            <a:ext cx="3028290" cy="1140216"/>
          </a:xfrm>
          <a:prstGeom prst="frame">
            <a:avLst>
              <a:gd name="adj1" fmla="val 6169"/>
            </a:avLst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Title 2">
            <a:extLst>
              <a:ext uri="{FF2B5EF4-FFF2-40B4-BE49-F238E27FC236}">
                <a16:creationId xmlns:a16="http://schemas.microsoft.com/office/drawing/2014/main" id="{1FA2122C-3D2F-40B9-A439-DD90AEC3B840}"/>
              </a:ext>
            </a:extLst>
          </p:cNvPr>
          <p:cNvSpPr txBox="1">
            <a:spLocks/>
          </p:cNvSpPr>
          <p:nvPr/>
        </p:nvSpPr>
        <p:spPr>
          <a:xfrm>
            <a:off x="3541990" y="1710990"/>
            <a:ext cx="863609" cy="65022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5400" dirty="0"/>
              <a:t>10</a:t>
            </a:r>
            <a:endParaRPr lang="en-GB" sz="5400" dirty="0"/>
          </a:p>
        </p:txBody>
      </p:sp>
      <p:sp>
        <p:nvSpPr>
          <p:cNvPr id="16" name="Title 2">
            <a:extLst>
              <a:ext uri="{FF2B5EF4-FFF2-40B4-BE49-F238E27FC236}">
                <a16:creationId xmlns:a16="http://schemas.microsoft.com/office/drawing/2014/main" id="{5DF41433-E04D-40DA-A452-E9198BD1A24D}"/>
              </a:ext>
            </a:extLst>
          </p:cNvPr>
          <p:cNvSpPr txBox="1">
            <a:spLocks/>
          </p:cNvSpPr>
          <p:nvPr/>
        </p:nvSpPr>
        <p:spPr>
          <a:xfrm>
            <a:off x="6806393" y="1710989"/>
            <a:ext cx="863609" cy="65022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en-US" sz="5400" dirty="0"/>
              <a:t>5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67768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  <p:bldP spid="11" grpId="0"/>
      <p:bldP spid="11" grpId="1"/>
      <p:bldP spid="12" grpId="0"/>
      <p:bldP spid="12" grpId="1"/>
      <p:bldP spid="13" grpId="0" animBg="1"/>
      <p:bldP spid="13" grpId="1" animBg="1"/>
      <p:bldP spid="14" grpId="0" animBg="1"/>
      <p:bldP spid="14" grpId="1" animBg="1"/>
      <p:bldP spid="15" grpId="0"/>
      <p:bldP spid="15" grpId="1"/>
      <p:bldP spid="16" grpId="0"/>
      <p:bldP spid="16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0" dirty="0"/>
              <a:t>Make the same number on your rekenrek </a:t>
            </a:r>
            <a:endParaRPr lang="en-GB" sz="2800" b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373687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</a:rPr>
              <a:t>10 and _____ make _____ 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C5E0E73-303C-4BFB-ACD9-403B9D4C47D2}"/>
              </a:ext>
            </a:extLst>
          </p:cNvPr>
          <p:cNvCxnSpPr>
            <a:cxnSpLocks/>
          </p:cNvCxnSpPr>
          <p:nvPr/>
        </p:nvCxnSpPr>
        <p:spPr>
          <a:xfrm flipV="1">
            <a:off x="1175657" y="2710543"/>
            <a:ext cx="9862457" cy="1005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9652320-471F-4B8F-B133-66F4826CB5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1480220" y="1637397"/>
            <a:ext cx="992811" cy="1065075"/>
          </a:xfrm>
          <a:prstGeom prst="rect">
            <a:avLst/>
          </a:prstGeom>
        </p:spPr>
      </p:pic>
      <p:pic>
        <p:nvPicPr>
          <p:cNvPr id="10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DC472D-EC2E-44A9-B003-6566AD7B26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269" y="1607549"/>
            <a:ext cx="884677" cy="11048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1C453F-BE43-4542-BA3D-7FD44A5028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2386784" y="1653994"/>
            <a:ext cx="992811" cy="1065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EAFD89B-8F91-44F6-945C-88263FEBA6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3298754" y="1632151"/>
            <a:ext cx="992811" cy="10650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9D047F-AAD5-4B50-8E79-B8CE48E22C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4217400" y="1640222"/>
            <a:ext cx="992811" cy="10650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2B65DAF-F9AF-4EBB-9A3E-1E05D335E6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5141931" y="1649580"/>
            <a:ext cx="992811" cy="1065075"/>
          </a:xfrm>
          <a:prstGeom prst="rect">
            <a:avLst/>
          </a:prstGeom>
        </p:spPr>
      </p:pic>
      <p:pic>
        <p:nvPicPr>
          <p:cNvPr id="15" name="Picture 1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67B5FA6-2878-4088-BA6B-EEEA37E1D1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946" y="1603161"/>
            <a:ext cx="884677" cy="1104804"/>
          </a:xfrm>
          <a:prstGeom prst="rect">
            <a:avLst/>
          </a:prstGeom>
        </p:spPr>
      </p:pic>
      <p:pic>
        <p:nvPicPr>
          <p:cNvPr id="16" name="Picture 1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F214A65-C4ED-4224-9A75-08EF4F9B08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417" y="1607549"/>
            <a:ext cx="884677" cy="1104804"/>
          </a:xfrm>
          <a:prstGeom prst="rect">
            <a:avLst/>
          </a:prstGeom>
        </p:spPr>
      </p:pic>
      <p:pic>
        <p:nvPicPr>
          <p:cNvPr id="17" name="Picture 1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769F0F8-DBC3-42E4-8641-8147512EA7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018" y="1592422"/>
            <a:ext cx="884677" cy="1104804"/>
          </a:xfrm>
          <a:prstGeom prst="rect">
            <a:avLst/>
          </a:prstGeom>
        </p:spPr>
      </p:pic>
      <p:pic>
        <p:nvPicPr>
          <p:cNvPr id="18" name="Picture 1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D9D5510B-68BD-474B-8B48-2C67F62998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8545" y="1607549"/>
            <a:ext cx="884677" cy="1104804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4FC86A2-E206-4033-9223-207B1784A81C}"/>
              </a:ext>
            </a:extLst>
          </p:cNvPr>
          <p:cNvCxnSpPr>
            <a:cxnSpLocks/>
          </p:cNvCxnSpPr>
          <p:nvPr/>
        </p:nvCxnSpPr>
        <p:spPr>
          <a:xfrm flipV="1">
            <a:off x="1149388" y="4688000"/>
            <a:ext cx="9862457" cy="1005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10C8F37A-DFEA-4980-8AF3-62C31F4558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1453951" y="3614854"/>
            <a:ext cx="992811" cy="1065075"/>
          </a:xfrm>
          <a:prstGeom prst="rect">
            <a:avLst/>
          </a:prstGeom>
        </p:spPr>
      </p:pic>
      <p:pic>
        <p:nvPicPr>
          <p:cNvPr id="21" name="Picture 2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BC396544-A33B-4D36-90BC-675951FD89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585006"/>
            <a:ext cx="884677" cy="11048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D9C9343-5A4B-491A-8034-ABD8340745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2360515" y="3631451"/>
            <a:ext cx="992811" cy="10650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B5AFFA0-05C4-4A59-B9B0-332AA0D19C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3272485" y="3609608"/>
            <a:ext cx="992811" cy="10650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34535C6-16A1-4D65-A749-7BA7E5A43E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4191131" y="3617679"/>
            <a:ext cx="992811" cy="10650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EE9F2B-9AEB-4C6D-A8C6-5439E5DE1E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5115662" y="3627037"/>
            <a:ext cx="992811" cy="106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16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C5E0E73-303C-4BFB-ACD9-403B9D4C47D2}"/>
              </a:ext>
            </a:extLst>
          </p:cNvPr>
          <p:cNvCxnSpPr>
            <a:cxnSpLocks/>
          </p:cNvCxnSpPr>
          <p:nvPr/>
        </p:nvCxnSpPr>
        <p:spPr>
          <a:xfrm flipV="1">
            <a:off x="1175657" y="2710543"/>
            <a:ext cx="9862457" cy="1005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9652320-471F-4B8F-B133-66F4826CB5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1480220" y="1637397"/>
            <a:ext cx="992811" cy="1065075"/>
          </a:xfrm>
          <a:prstGeom prst="rect">
            <a:avLst/>
          </a:prstGeom>
        </p:spPr>
      </p:pic>
      <p:pic>
        <p:nvPicPr>
          <p:cNvPr id="10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DC472D-EC2E-44A9-B003-6566AD7B26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269" y="1607549"/>
            <a:ext cx="884677" cy="11048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1C453F-BE43-4542-BA3D-7FD44A5028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2386784" y="1653994"/>
            <a:ext cx="992811" cy="1065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EAFD89B-8F91-44F6-945C-88263FEBA6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3298754" y="1632151"/>
            <a:ext cx="992811" cy="10650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9D047F-AAD5-4B50-8E79-B8CE48E22C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4217400" y="1640222"/>
            <a:ext cx="992811" cy="10650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2B65DAF-F9AF-4EBB-9A3E-1E05D335E6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5141931" y="1649580"/>
            <a:ext cx="992811" cy="1065075"/>
          </a:xfrm>
          <a:prstGeom prst="rect">
            <a:avLst/>
          </a:prstGeom>
        </p:spPr>
      </p:pic>
      <p:pic>
        <p:nvPicPr>
          <p:cNvPr id="15" name="Picture 1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67B5FA6-2878-4088-BA6B-EEEA37E1D1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946" y="1603161"/>
            <a:ext cx="884677" cy="1104804"/>
          </a:xfrm>
          <a:prstGeom prst="rect">
            <a:avLst/>
          </a:prstGeom>
        </p:spPr>
      </p:pic>
      <p:pic>
        <p:nvPicPr>
          <p:cNvPr id="16" name="Picture 1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F214A65-C4ED-4224-9A75-08EF4F9B08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417" y="1607549"/>
            <a:ext cx="884677" cy="1104804"/>
          </a:xfrm>
          <a:prstGeom prst="rect">
            <a:avLst/>
          </a:prstGeom>
        </p:spPr>
      </p:pic>
      <p:pic>
        <p:nvPicPr>
          <p:cNvPr id="17" name="Picture 1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769F0F8-DBC3-42E4-8641-8147512EA7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018" y="1592422"/>
            <a:ext cx="884677" cy="1104804"/>
          </a:xfrm>
          <a:prstGeom prst="rect">
            <a:avLst/>
          </a:prstGeom>
        </p:spPr>
      </p:pic>
      <p:pic>
        <p:nvPicPr>
          <p:cNvPr id="18" name="Picture 1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D9D5510B-68BD-474B-8B48-2C67F62998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8545" y="1607549"/>
            <a:ext cx="884677" cy="1104804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4FC86A2-E206-4033-9223-207B1784A81C}"/>
              </a:ext>
            </a:extLst>
          </p:cNvPr>
          <p:cNvCxnSpPr>
            <a:cxnSpLocks/>
          </p:cNvCxnSpPr>
          <p:nvPr/>
        </p:nvCxnSpPr>
        <p:spPr>
          <a:xfrm flipV="1">
            <a:off x="1149388" y="4688000"/>
            <a:ext cx="9862457" cy="1005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10C8F37A-DFEA-4980-8AF3-62C31F4558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1453951" y="3614854"/>
            <a:ext cx="992811" cy="1065075"/>
          </a:xfrm>
          <a:prstGeom prst="rect">
            <a:avLst/>
          </a:prstGeom>
        </p:spPr>
      </p:pic>
      <p:pic>
        <p:nvPicPr>
          <p:cNvPr id="21" name="Picture 2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BC396544-A33B-4D36-90BC-675951FD89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585006"/>
            <a:ext cx="884677" cy="11048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D9C9343-5A4B-491A-8034-ABD8340745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2360515" y="3631451"/>
            <a:ext cx="992811" cy="10650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B5AFFA0-05C4-4A59-B9B0-332AA0D19C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3272485" y="3609608"/>
            <a:ext cx="992811" cy="10650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34535C6-16A1-4D65-A749-7BA7E5A43E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4191131" y="3617679"/>
            <a:ext cx="992811" cy="10650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EE9F2B-9AEB-4C6D-A8C6-5439E5DE1E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5115662" y="3627037"/>
            <a:ext cx="992811" cy="1065075"/>
          </a:xfrm>
          <a:prstGeom prst="rect">
            <a:avLst/>
          </a:prstGeom>
        </p:spPr>
      </p:pic>
      <p:pic>
        <p:nvPicPr>
          <p:cNvPr id="26" name="Picture 2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94AAF3D-A16A-47E4-B05A-093C3CEF42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677" y="3580618"/>
            <a:ext cx="884677" cy="110480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373687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338382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C5E0E73-303C-4BFB-ACD9-403B9D4C47D2}"/>
              </a:ext>
            </a:extLst>
          </p:cNvPr>
          <p:cNvCxnSpPr>
            <a:cxnSpLocks/>
          </p:cNvCxnSpPr>
          <p:nvPr/>
        </p:nvCxnSpPr>
        <p:spPr>
          <a:xfrm flipV="1">
            <a:off x="1175657" y="2710543"/>
            <a:ext cx="9862457" cy="1005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9652320-471F-4B8F-B133-66F4826CB5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1480220" y="1637397"/>
            <a:ext cx="992811" cy="1065075"/>
          </a:xfrm>
          <a:prstGeom prst="rect">
            <a:avLst/>
          </a:prstGeom>
        </p:spPr>
      </p:pic>
      <p:pic>
        <p:nvPicPr>
          <p:cNvPr id="10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DC472D-EC2E-44A9-B003-6566AD7B26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269" y="1607549"/>
            <a:ext cx="884677" cy="11048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1C453F-BE43-4542-BA3D-7FD44A5028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2386784" y="1653994"/>
            <a:ext cx="992811" cy="1065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EAFD89B-8F91-44F6-945C-88263FEBA6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3298754" y="1632151"/>
            <a:ext cx="992811" cy="10650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9D047F-AAD5-4B50-8E79-B8CE48E22C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4217400" y="1640222"/>
            <a:ext cx="992811" cy="10650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2B65DAF-F9AF-4EBB-9A3E-1E05D335E6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5141931" y="1649580"/>
            <a:ext cx="992811" cy="1065075"/>
          </a:xfrm>
          <a:prstGeom prst="rect">
            <a:avLst/>
          </a:prstGeom>
        </p:spPr>
      </p:pic>
      <p:pic>
        <p:nvPicPr>
          <p:cNvPr id="15" name="Picture 1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67B5FA6-2878-4088-BA6B-EEEA37E1D1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946" y="1603161"/>
            <a:ext cx="884677" cy="1104804"/>
          </a:xfrm>
          <a:prstGeom prst="rect">
            <a:avLst/>
          </a:prstGeom>
        </p:spPr>
      </p:pic>
      <p:pic>
        <p:nvPicPr>
          <p:cNvPr id="16" name="Picture 1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F214A65-C4ED-4224-9A75-08EF4F9B08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417" y="1607549"/>
            <a:ext cx="884677" cy="1104804"/>
          </a:xfrm>
          <a:prstGeom prst="rect">
            <a:avLst/>
          </a:prstGeom>
        </p:spPr>
      </p:pic>
      <p:pic>
        <p:nvPicPr>
          <p:cNvPr id="17" name="Picture 1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769F0F8-DBC3-42E4-8641-8147512EA7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018" y="1592422"/>
            <a:ext cx="884677" cy="1104804"/>
          </a:xfrm>
          <a:prstGeom prst="rect">
            <a:avLst/>
          </a:prstGeom>
        </p:spPr>
      </p:pic>
      <p:pic>
        <p:nvPicPr>
          <p:cNvPr id="18" name="Picture 1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D9D5510B-68BD-474B-8B48-2C67F62998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8545" y="1607549"/>
            <a:ext cx="884677" cy="1104804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4FC86A2-E206-4033-9223-207B1784A81C}"/>
              </a:ext>
            </a:extLst>
          </p:cNvPr>
          <p:cNvCxnSpPr>
            <a:cxnSpLocks/>
          </p:cNvCxnSpPr>
          <p:nvPr/>
        </p:nvCxnSpPr>
        <p:spPr>
          <a:xfrm flipV="1">
            <a:off x="1149388" y="4688000"/>
            <a:ext cx="9862457" cy="1005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10C8F37A-DFEA-4980-8AF3-62C31F4558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1453951" y="3614854"/>
            <a:ext cx="992811" cy="1065075"/>
          </a:xfrm>
          <a:prstGeom prst="rect">
            <a:avLst/>
          </a:prstGeom>
        </p:spPr>
      </p:pic>
      <p:pic>
        <p:nvPicPr>
          <p:cNvPr id="21" name="Picture 2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BC396544-A33B-4D36-90BC-675951FD89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585006"/>
            <a:ext cx="884677" cy="11048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D9C9343-5A4B-491A-8034-ABD8340745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2360515" y="3631451"/>
            <a:ext cx="992811" cy="10650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B5AFFA0-05C4-4A59-B9B0-332AA0D19C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3272485" y="3609608"/>
            <a:ext cx="992811" cy="10650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34535C6-16A1-4D65-A749-7BA7E5A43E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4191131" y="3617679"/>
            <a:ext cx="992811" cy="10650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EE9F2B-9AEB-4C6D-A8C6-5439E5DE1E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5115662" y="3627037"/>
            <a:ext cx="992811" cy="1065075"/>
          </a:xfrm>
          <a:prstGeom prst="rect">
            <a:avLst/>
          </a:prstGeom>
        </p:spPr>
      </p:pic>
      <p:pic>
        <p:nvPicPr>
          <p:cNvPr id="26" name="Picture 2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94AAF3D-A16A-47E4-B05A-093C3CEF42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677" y="3580618"/>
            <a:ext cx="884677" cy="1104804"/>
          </a:xfrm>
          <a:prstGeom prst="rect">
            <a:avLst/>
          </a:prstGeom>
        </p:spPr>
      </p:pic>
      <p:pic>
        <p:nvPicPr>
          <p:cNvPr id="27" name="Picture 2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212FC2B-6A40-4F0C-BF1F-9C2A126568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148" y="3585006"/>
            <a:ext cx="884677" cy="110480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373687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1096810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C5E0E73-303C-4BFB-ACD9-403B9D4C47D2}"/>
              </a:ext>
            </a:extLst>
          </p:cNvPr>
          <p:cNvCxnSpPr>
            <a:cxnSpLocks/>
          </p:cNvCxnSpPr>
          <p:nvPr/>
        </p:nvCxnSpPr>
        <p:spPr>
          <a:xfrm flipV="1">
            <a:off x="1175657" y="2710543"/>
            <a:ext cx="9862457" cy="1005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9652320-471F-4B8F-B133-66F4826CB5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1480220" y="1637397"/>
            <a:ext cx="992811" cy="1065075"/>
          </a:xfrm>
          <a:prstGeom prst="rect">
            <a:avLst/>
          </a:prstGeom>
        </p:spPr>
      </p:pic>
      <p:pic>
        <p:nvPicPr>
          <p:cNvPr id="10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DC472D-EC2E-44A9-B003-6566AD7B26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269" y="1607549"/>
            <a:ext cx="884677" cy="11048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1C453F-BE43-4542-BA3D-7FD44A5028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2386784" y="1653994"/>
            <a:ext cx="992811" cy="1065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EAFD89B-8F91-44F6-945C-88263FEBA6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3298754" y="1632151"/>
            <a:ext cx="992811" cy="10650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9D047F-AAD5-4B50-8E79-B8CE48E22C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4217400" y="1640222"/>
            <a:ext cx="992811" cy="10650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2B65DAF-F9AF-4EBB-9A3E-1E05D335E6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5141931" y="1649580"/>
            <a:ext cx="992811" cy="1065075"/>
          </a:xfrm>
          <a:prstGeom prst="rect">
            <a:avLst/>
          </a:prstGeom>
        </p:spPr>
      </p:pic>
      <p:pic>
        <p:nvPicPr>
          <p:cNvPr id="15" name="Picture 1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67B5FA6-2878-4088-BA6B-EEEA37E1D1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946" y="1603161"/>
            <a:ext cx="884677" cy="1104804"/>
          </a:xfrm>
          <a:prstGeom prst="rect">
            <a:avLst/>
          </a:prstGeom>
        </p:spPr>
      </p:pic>
      <p:pic>
        <p:nvPicPr>
          <p:cNvPr id="16" name="Picture 1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F214A65-C4ED-4224-9A75-08EF4F9B08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417" y="1607549"/>
            <a:ext cx="884677" cy="1104804"/>
          </a:xfrm>
          <a:prstGeom prst="rect">
            <a:avLst/>
          </a:prstGeom>
        </p:spPr>
      </p:pic>
      <p:pic>
        <p:nvPicPr>
          <p:cNvPr id="17" name="Picture 1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769F0F8-DBC3-42E4-8641-8147512EA7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018" y="1592422"/>
            <a:ext cx="884677" cy="1104804"/>
          </a:xfrm>
          <a:prstGeom prst="rect">
            <a:avLst/>
          </a:prstGeom>
        </p:spPr>
      </p:pic>
      <p:pic>
        <p:nvPicPr>
          <p:cNvPr id="18" name="Picture 1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D9D5510B-68BD-474B-8B48-2C67F62998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8545" y="1607549"/>
            <a:ext cx="884677" cy="1104804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4FC86A2-E206-4033-9223-207B1784A81C}"/>
              </a:ext>
            </a:extLst>
          </p:cNvPr>
          <p:cNvCxnSpPr>
            <a:cxnSpLocks/>
          </p:cNvCxnSpPr>
          <p:nvPr/>
        </p:nvCxnSpPr>
        <p:spPr>
          <a:xfrm flipV="1">
            <a:off x="1149388" y="4688000"/>
            <a:ext cx="9862457" cy="1005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id="{10C8F37A-DFEA-4980-8AF3-62C31F4558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1453951" y="3614854"/>
            <a:ext cx="992811" cy="1065075"/>
          </a:xfrm>
          <a:prstGeom prst="rect">
            <a:avLst/>
          </a:prstGeom>
        </p:spPr>
      </p:pic>
      <p:pic>
        <p:nvPicPr>
          <p:cNvPr id="21" name="Picture 2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BC396544-A33B-4D36-90BC-675951FD89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585006"/>
            <a:ext cx="884677" cy="11048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D9C9343-5A4B-491A-8034-ABD8340745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2360515" y="3631451"/>
            <a:ext cx="992811" cy="10650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B5AFFA0-05C4-4A59-B9B0-332AA0D19C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3272485" y="3609608"/>
            <a:ext cx="992811" cy="10650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34535C6-16A1-4D65-A749-7BA7E5A43E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4191131" y="3617679"/>
            <a:ext cx="992811" cy="10650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5EE9F2B-9AEB-4C6D-A8C6-5439E5DE1E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68" r="61265" b="8744"/>
          <a:stretch/>
        </p:blipFill>
        <p:spPr>
          <a:xfrm>
            <a:off x="5115662" y="3627037"/>
            <a:ext cx="992811" cy="1065075"/>
          </a:xfrm>
          <a:prstGeom prst="rect">
            <a:avLst/>
          </a:prstGeom>
        </p:spPr>
      </p:pic>
      <p:pic>
        <p:nvPicPr>
          <p:cNvPr id="26" name="Picture 2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94AAF3D-A16A-47E4-B05A-093C3CEF42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677" y="3580618"/>
            <a:ext cx="884677" cy="1104804"/>
          </a:xfrm>
          <a:prstGeom prst="rect">
            <a:avLst/>
          </a:prstGeom>
        </p:spPr>
      </p:pic>
      <p:pic>
        <p:nvPicPr>
          <p:cNvPr id="27" name="Picture 2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212FC2B-6A40-4F0C-BF1F-9C2A126568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148" y="3585006"/>
            <a:ext cx="884677" cy="1104804"/>
          </a:xfrm>
          <a:prstGeom prst="rect">
            <a:avLst/>
          </a:prstGeom>
        </p:spPr>
      </p:pic>
      <p:pic>
        <p:nvPicPr>
          <p:cNvPr id="28" name="Picture 2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83391FB8-5554-4F7C-B6C7-55FDE76A84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0749" y="3569879"/>
            <a:ext cx="884677" cy="110480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373687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3572528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35" y="2625220"/>
            <a:ext cx="10972800" cy="98211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Session 3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012692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DE7914C0-4E6B-4B03-BA18-50160255D96B}"/>
              </a:ext>
            </a:extLst>
          </p:cNvPr>
          <p:cNvSpPr/>
          <p:nvPr/>
        </p:nvSpPr>
        <p:spPr>
          <a:xfrm>
            <a:off x="3880556" y="671572"/>
            <a:ext cx="4713111" cy="1143000"/>
          </a:xfrm>
          <a:prstGeom prst="wedgeRoundRectCallout">
            <a:avLst>
              <a:gd name="adj1" fmla="val 61788"/>
              <a:gd name="adj2" fmla="val 85755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Let’s use my dice pattern to make numbers!</a:t>
            </a:r>
          </a:p>
        </p:txBody>
      </p:sp>
      <p:sp>
        <p:nvSpPr>
          <p:cNvPr id="52" name="Speech Bubble: Rectangle with Corners Rounded 51">
            <a:extLst>
              <a:ext uri="{FF2B5EF4-FFF2-40B4-BE49-F238E27FC236}">
                <a16:creationId xmlns:a16="http://schemas.microsoft.com/office/drawing/2014/main" id="{4DBEDC19-9185-4A90-ACD8-217503D072E4}"/>
              </a:ext>
            </a:extLst>
          </p:cNvPr>
          <p:cNvSpPr/>
          <p:nvPr/>
        </p:nvSpPr>
        <p:spPr>
          <a:xfrm>
            <a:off x="4303048" y="671572"/>
            <a:ext cx="4072568" cy="1143000"/>
          </a:xfrm>
          <a:prstGeom prst="wedgeRoundRectCallout">
            <a:avLst>
              <a:gd name="adj1" fmla="val 69715"/>
              <a:gd name="adj2" fmla="val 85755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What if you had another frame?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A0A0C64D-CDF1-4C98-98A4-F0507591DD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6" r="32617"/>
          <a:stretch/>
        </p:blipFill>
        <p:spPr bwMode="auto">
          <a:xfrm>
            <a:off x="8290458" y="1519311"/>
            <a:ext cx="3390680" cy="463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C2AF0C03-9700-48D9-B76E-645A572468D5}"/>
              </a:ext>
            </a:extLst>
          </p:cNvPr>
          <p:cNvGrpSpPr/>
          <p:nvPr/>
        </p:nvGrpSpPr>
        <p:grpSpPr>
          <a:xfrm>
            <a:off x="3566973" y="3515663"/>
            <a:ext cx="5058054" cy="2402259"/>
            <a:chOff x="3566973" y="3515663"/>
            <a:chExt cx="5058054" cy="2402259"/>
          </a:xfrm>
        </p:grpSpPr>
        <p:sp>
          <p:nvSpPr>
            <p:cNvPr id="30" name="AutoShape 10">
              <a:extLst>
                <a:ext uri="{FF2B5EF4-FFF2-40B4-BE49-F238E27FC236}">
                  <a16:creationId xmlns:a16="http://schemas.microsoft.com/office/drawing/2014/main" id="{5D93AE4A-C0D1-4ACF-B965-FD10163B49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6973" y="3515663"/>
              <a:ext cx="2529027" cy="2402259"/>
            </a:xfrm>
            <a:prstGeom prst="rect">
              <a:avLst/>
            </a:prstGeom>
            <a:solidFill>
              <a:srgbClr val="F3F3F3"/>
            </a:solidFill>
            <a:ln w="31750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CA42EF63-F388-405D-B35A-AD0B15C39E9F}"/>
                </a:ext>
              </a:extLst>
            </p:cNvPr>
            <p:cNvSpPr/>
            <p:nvPr/>
          </p:nvSpPr>
          <p:spPr>
            <a:xfrm>
              <a:off x="5223636" y="3724246"/>
              <a:ext cx="676314" cy="6766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38C639EF-BDB4-426A-962C-083895ED5C31}"/>
                </a:ext>
              </a:extLst>
            </p:cNvPr>
            <p:cNvSpPr/>
            <p:nvPr/>
          </p:nvSpPr>
          <p:spPr>
            <a:xfrm>
              <a:off x="4486619" y="4382688"/>
              <a:ext cx="676314" cy="6766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F0B9E5C-D3C1-4C63-8444-EF6782E12D86}"/>
                </a:ext>
              </a:extLst>
            </p:cNvPr>
            <p:cNvSpPr/>
            <p:nvPr/>
          </p:nvSpPr>
          <p:spPr>
            <a:xfrm>
              <a:off x="3812455" y="3736605"/>
              <a:ext cx="676314" cy="6766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A54FFCAD-45C6-4670-B895-5635C5FD8969}"/>
                </a:ext>
              </a:extLst>
            </p:cNvPr>
            <p:cNvSpPr/>
            <p:nvPr/>
          </p:nvSpPr>
          <p:spPr>
            <a:xfrm>
              <a:off x="5223636" y="5086783"/>
              <a:ext cx="676314" cy="6766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83D028D9-F63F-4801-9755-AD15AF940699}"/>
                </a:ext>
              </a:extLst>
            </p:cNvPr>
            <p:cNvSpPr/>
            <p:nvPr/>
          </p:nvSpPr>
          <p:spPr>
            <a:xfrm>
              <a:off x="3810305" y="5086782"/>
              <a:ext cx="676314" cy="6766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AutoShape 10">
              <a:extLst>
                <a:ext uri="{FF2B5EF4-FFF2-40B4-BE49-F238E27FC236}">
                  <a16:creationId xmlns:a16="http://schemas.microsoft.com/office/drawing/2014/main" id="{20C11964-184C-4759-8D68-96BDF605A8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6000" y="3515663"/>
              <a:ext cx="2529027" cy="2402259"/>
            </a:xfrm>
            <a:prstGeom prst="rect">
              <a:avLst/>
            </a:prstGeom>
            <a:solidFill>
              <a:srgbClr val="F3F3F3"/>
            </a:solidFill>
            <a:ln w="31750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67A19048-92F1-4A2F-B3D6-677156DFA835}"/>
                </a:ext>
              </a:extLst>
            </p:cNvPr>
            <p:cNvSpPr/>
            <p:nvPr/>
          </p:nvSpPr>
          <p:spPr>
            <a:xfrm>
              <a:off x="7752663" y="3724246"/>
              <a:ext cx="676314" cy="6766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84536DD6-BA4D-4C5E-A64E-565262F3D01E}"/>
                </a:ext>
              </a:extLst>
            </p:cNvPr>
            <p:cNvSpPr/>
            <p:nvPr/>
          </p:nvSpPr>
          <p:spPr>
            <a:xfrm>
              <a:off x="7015645" y="4382688"/>
              <a:ext cx="676314" cy="6766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7168688D-52EA-4DF0-8DDD-D24B3BD68C2D}"/>
                </a:ext>
              </a:extLst>
            </p:cNvPr>
            <p:cNvSpPr/>
            <p:nvPr/>
          </p:nvSpPr>
          <p:spPr>
            <a:xfrm>
              <a:off x="6341482" y="3736605"/>
              <a:ext cx="676314" cy="6766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F0AC9650-3545-4A4A-A5B3-E9D3FFC6854A}"/>
                </a:ext>
              </a:extLst>
            </p:cNvPr>
            <p:cNvSpPr/>
            <p:nvPr/>
          </p:nvSpPr>
          <p:spPr>
            <a:xfrm>
              <a:off x="7752663" y="5086783"/>
              <a:ext cx="676314" cy="6766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B434F07F-D42E-4A70-BC93-D1D52C91845B}"/>
                </a:ext>
              </a:extLst>
            </p:cNvPr>
            <p:cNvSpPr/>
            <p:nvPr/>
          </p:nvSpPr>
          <p:spPr>
            <a:xfrm>
              <a:off x="6339332" y="5086782"/>
              <a:ext cx="676314" cy="67665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2" name="Oval 41">
            <a:extLst>
              <a:ext uri="{FF2B5EF4-FFF2-40B4-BE49-F238E27FC236}">
                <a16:creationId xmlns:a16="http://schemas.microsoft.com/office/drawing/2014/main" id="{BED583B2-0955-4D1B-B13F-06217DE05855}"/>
              </a:ext>
            </a:extLst>
          </p:cNvPr>
          <p:cNvSpPr/>
          <p:nvPr/>
        </p:nvSpPr>
        <p:spPr>
          <a:xfrm>
            <a:off x="5223636" y="372424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52198925-964F-4E75-BE27-C495F1F9D0B4}"/>
              </a:ext>
            </a:extLst>
          </p:cNvPr>
          <p:cNvSpPr/>
          <p:nvPr/>
        </p:nvSpPr>
        <p:spPr>
          <a:xfrm>
            <a:off x="3810305" y="3733085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2699D80-EF15-4A17-81FA-9B6D5477CC3E}"/>
              </a:ext>
            </a:extLst>
          </p:cNvPr>
          <p:cNvSpPr/>
          <p:nvPr/>
        </p:nvSpPr>
        <p:spPr>
          <a:xfrm>
            <a:off x="4486619" y="438009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512E3B2-DB5D-4EA2-B8CE-769F6F2DEFB7}"/>
              </a:ext>
            </a:extLst>
          </p:cNvPr>
          <p:cNvSpPr/>
          <p:nvPr/>
        </p:nvSpPr>
        <p:spPr>
          <a:xfrm>
            <a:off x="5223636" y="507442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B0F19C94-EA27-433B-BF6E-654FA8D91C59}"/>
              </a:ext>
            </a:extLst>
          </p:cNvPr>
          <p:cNvSpPr/>
          <p:nvPr/>
        </p:nvSpPr>
        <p:spPr>
          <a:xfrm>
            <a:off x="3810305" y="507442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5468F4E4-5F78-4065-AE25-4B06630F165F}"/>
              </a:ext>
            </a:extLst>
          </p:cNvPr>
          <p:cNvSpPr/>
          <p:nvPr/>
        </p:nvSpPr>
        <p:spPr>
          <a:xfrm>
            <a:off x="7752663" y="372424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BEB37E66-446E-43A4-929F-6DB2A8F15606}"/>
              </a:ext>
            </a:extLst>
          </p:cNvPr>
          <p:cNvSpPr/>
          <p:nvPr/>
        </p:nvSpPr>
        <p:spPr>
          <a:xfrm>
            <a:off x="6339332" y="373112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BE5FB45-E0CE-4970-B045-60604C5F601F}"/>
              </a:ext>
            </a:extLst>
          </p:cNvPr>
          <p:cNvSpPr/>
          <p:nvPr/>
        </p:nvSpPr>
        <p:spPr>
          <a:xfrm>
            <a:off x="7015645" y="438009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466E6FA-B556-42FD-9C96-2522598EEE76}"/>
              </a:ext>
            </a:extLst>
          </p:cNvPr>
          <p:cNvSpPr/>
          <p:nvPr/>
        </p:nvSpPr>
        <p:spPr>
          <a:xfrm>
            <a:off x="7752663" y="507442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782F68B-F93E-4AF9-B75D-A7C1A8C50786}"/>
              </a:ext>
            </a:extLst>
          </p:cNvPr>
          <p:cNvSpPr/>
          <p:nvPr/>
        </p:nvSpPr>
        <p:spPr>
          <a:xfrm>
            <a:off x="6339332" y="507442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063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2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10">
            <a:extLst>
              <a:ext uri="{FF2B5EF4-FFF2-40B4-BE49-F238E27FC236}">
                <a16:creationId xmlns:a16="http://schemas.microsoft.com/office/drawing/2014/main" id="{EC5BCEFC-8F54-4003-A303-FD40C37431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1020321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0B0EC6D-5071-4AAB-8D56-02059937BF7A}"/>
              </a:ext>
            </a:extLst>
          </p:cNvPr>
          <p:cNvSpPr/>
          <p:nvPr/>
        </p:nvSpPr>
        <p:spPr>
          <a:xfrm>
            <a:off x="5223636" y="1228904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E000200-3BBC-43A8-8D7B-1D1EB8FAA8EF}"/>
              </a:ext>
            </a:extLst>
          </p:cNvPr>
          <p:cNvSpPr/>
          <p:nvPr/>
        </p:nvSpPr>
        <p:spPr>
          <a:xfrm>
            <a:off x="4486619" y="188734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5C15909-8D3D-4033-B84A-8E508A095AAD}"/>
              </a:ext>
            </a:extLst>
          </p:cNvPr>
          <p:cNvSpPr/>
          <p:nvPr/>
        </p:nvSpPr>
        <p:spPr>
          <a:xfrm>
            <a:off x="3812455" y="124126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D9D7112-5F0F-461B-83C5-D8B2C1FBBD21}"/>
              </a:ext>
            </a:extLst>
          </p:cNvPr>
          <p:cNvSpPr/>
          <p:nvPr/>
        </p:nvSpPr>
        <p:spPr>
          <a:xfrm>
            <a:off x="5223636" y="259144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B84DBCA-9430-486C-921E-539CCE640F73}"/>
              </a:ext>
            </a:extLst>
          </p:cNvPr>
          <p:cNvSpPr/>
          <p:nvPr/>
        </p:nvSpPr>
        <p:spPr>
          <a:xfrm>
            <a:off x="3810305" y="25914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AutoShape 10">
            <a:extLst>
              <a:ext uri="{FF2B5EF4-FFF2-40B4-BE49-F238E27FC236}">
                <a16:creationId xmlns:a16="http://schemas.microsoft.com/office/drawing/2014/main" id="{C2614ECD-51CB-4406-8AC4-2A5353A39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020321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927A48-DE8A-4575-8E06-CBF9D333D4DD}"/>
              </a:ext>
            </a:extLst>
          </p:cNvPr>
          <p:cNvSpPr/>
          <p:nvPr/>
        </p:nvSpPr>
        <p:spPr>
          <a:xfrm>
            <a:off x="7752663" y="1228904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3B8B964-F350-44DD-9982-818AA31D39A0}"/>
              </a:ext>
            </a:extLst>
          </p:cNvPr>
          <p:cNvSpPr/>
          <p:nvPr/>
        </p:nvSpPr>
        <p:spPr>
          <a:xfrm>
            <a:off x="7015645" y="188734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D84676A-CE55-45E4-8DF1-160C39BCB73E}"/>
              </a:ext>
            </a:extLst>
          </p:cNvPr>
          <p:cNvSpPr/>
          <p:nvPr/>
        </p:nvSpPr>
        <p:spPr>
          <a:xfrm>
            <a:off x="6341482" y="124126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077CC83-645C-4269-A9DF-074B0A32DCC8}"/>
              </a:ext>
            </a:extLst>
          </p:cNvPr>
          <p:cNvSpPr/>
          <p:nvPr/>
        </p:nvSpPr>
        <p:spPr>
          <a:xfrm>
            <a:off x="7752663" y="259144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4D2083A-BC11-46F2-80CE-0D7ABA7B207D}"/>
              </a:ext>
            </a:extLst>
          </p:cNvPr>
          <p:cNvSpPr/>
          <p:nvPr/>
        </p:nvSpPr>
        <p:spPr>
          <a:xfrm>
            <a:off x="6339332" y="25914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C47309DB-86EC-4331-90B3-682B67195CE3}"/>
              </a:ext>
            </a:extLst>
          </p:cNvPr>
          <p:cNvSpPr/>
          <p:nvPr/>
        </p:nvSpPr>
        <p:spPr>
          <a:xfrm>
            <a:off x="5223636" y="1241264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B820E7E-B6F9-4EC2-B6F6-DBCDED372652}"/>
              </a:ext>
            </a:extLst>
          </p:cNvPr>
          <p:cNvSpPr/>
          <p:nvPr/>
        </p:nvSpPr>
        <p:spPr>
          <a:xfrm>
            <a:off x="3810305" y="125010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4DC006B-8E49-4E4E-B862-6C39307C9826}"/>
              </a:ext>
            </a:extLst>
          </p:cNvPr>
          <p:cNvSpPr/>
          <p:nvPr/>
        </p:nvSpPr>
        <p:spPr>
          <a:xfrm>
            <a:off x="4486619" y="189711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25BC8AB-A322-4399-81CC-C6647350F87A}"/>
              </a:ext>
            </a:extLst>
          </p:cNvPr>
          <p:cNvSpPr/>
          <p:nvPr/>
        </p:nvSpPr>
        <p:spPr>
          <a:xfrm>
            <a:off x="5223636" y="25914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23739CC-7645-4307-BCA9-64F62E91EAB7}"/>
              </a:ext>
            </a:extLst>
          </p:cNvPr>
          <p:cNvSpPr/>
          <p:nvPr/>
        </p:nvSpPr>
        <p:spPr>
          <a:xfrm>
            <a:off x="3810305" y="25914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097693-299F-4057-B3BE-7342DF0206ED}"/>
              </a:ext>
            </a:extLst>
          </p:cNvPr>
          <p:cNvSpPr/>
          <p:nvPr/>
        </p:nvSpPr>
        <p:spPr>
          <a:xfrm>
            <a:off x="7752663" y="1241264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D9A240F-B124-4E8C-BEAE-0CBAB40F8E79}"/>
              </a:ext>
            </a:extLst>
          </p:cNvPr>
          <p:cNvSpPr/>
          <p:nvPr/>
        </p:nvSpPr>
        <p:spPr>
          <a:xfrm>
            <a:off x="6339332" y="1248145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A2CFDAC3-C373-4AAA-A542-1D794FC3E44D}"/>
              </a:ext>
            </a:extLst>
          </p:cNvPr>
          <p:cNvSpPr/>
          <p:nvPr/>
        </p:nvSpPr>
        <p:spPr>
          <a:xfrm>
            <a:off x="7015645" y="189711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A7D3B3CD-03AF-4354-951F-83FBAA8975CE}"/>
              </a:ext>
            </a:extLst>
          </p:cNvPr>
          <p:cNvSpPr/>
          <p:nvPr/>
        </p:nvSpPr>
        <p:spPr>
          <a:xfrm>
            <a:off x="7752663" y="25914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4DAAB692-CF0B-494C-9F1B-FF5C4BFCF99A}"/>
              </a:ext>
            </a:extLst>
          </p:cNvPr>
          <p:cNvSpPr/>
          <p:nvPr/>
        </p:nvSpPr>
        <p:spPr>
          <a:xfrm>
            <a:off x="6339332" y="25914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AutoShape 10">
            <a:extLst>
              <a:ext uri="{FF2B5EF4-FFF2-40B4-BE49-F238E27FC236}">
                <a16:creationId xmlns:a16="http://schemas.microsoft.com/office/drawing/2014/main" id="{7AAB45A0-5002-48AE-B54B-687ED0F96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3666421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23A5A32-8711-45ED-B6EF-306F89031885}"/>
              </a:ext>
            </a:extLst>
          </p:cNvPr>
          <p:cNvSpPr/>
          <p:nvPr/>
        </p:nvSpPr>
        <p:spPr>
          <a:xfrm>
            <a:off x="5223636" y="3875004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F72344A-DAB0-4589-A857-FB955C841A03}"/>
              </a:ext>
            </a:extLst>
          </p:cNvPr>
          <p:cNvSpPr/>
          <p:nvPr/>
        </p:nvSpPr>
        <p:spPr>
          <a:xfrm>
            <a:off x="4486619" y="453344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D9F94E63-54DD-4639-8B52-E3D2B457533D}"/>
              </a:ext>
            </a:extLst>
          </p:cNvPr>
          <p:cNvSpPr/>
          <p:nvPr/>
        </p:nvSpPr>
        <p:spPr>
          <a:xfrm>
            <a:off x="3812455" y="388736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CE13A0A-0422-4FE4-AF77-B2B95346B683}"/>
              </a:ext>
            </a:extLst>
          </p:cNvPr>
          <p:cNvSpPr/>
          <p:nvPr/>
        </p:nvSpPr>
        <p:spPr>
          <a:xfrm>
            <a:off x="5223636" y="523754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8E9CCC4-81D2-44C5-8823-D00A81D05837}"/>
              </a:ext>
            </a:extLst>
          </p:cNvPr>
          <p:cNvSpPr/>
          <p:nvPr/>
        </p:nvSpPr>
        <p:spPr>
          <a:xfrm>
            <a:off x="3810305" y="52375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AutoShape 10">
            <a:extLst>
              <a:ext uri="{FF2B5EF4-FFF2-40B4-BE49-F238E27FC236}">
                <a16:creationId xmlns:a16="http://schemas.microsoft.com/office/drawing/2014/main" id="{BF95036D-7AE1-4D69-9E96-7D39B474F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666421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B86BA51-B1F0-446F-B376-8B2197840CA1}"/>
              </a:ext>
            </a:extLst>
          </p:cNvPr>
          <p:cNvSpPr/>
          <p:nvPr/>
        </p:nvSpPr>
        <p:spPr>
          <a:xfrm>
            <a:off x="7752663" y="3875004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AFED844-EF49-4C44-8020-3DFB4031D124}"/>
              </a:ext>
            </a:extLst>
          </p:cNvPr>
          <p:cNvSpPr/>
          <p:nvPr/>
        </p:nvSpPr>
        <p:spPr>
          <a:xfrm>
            <a:off x="7015645" y="453344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0B84182-8960-47F0-AEE6-C040B6325C41}"/>
              </a:ext>
            </a:extLst>
          </p:cNvPr>
          <p:cNvSpPr/>
          <p:nvPr/>
        </p:nvSpPr>
        <p:spPr>
          <a:xfrm>
            <a:off x="6341482" y="388736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95E9039-2BAB-4B65-9760-98A6A7004A08}"/>
              </a:ext>
            </a:extLst>
          </p:cNvPr>
          <p:cNvSpPr/>
          <p:nvPr/>
        </p:nvSpPr>
        <p:spPr>
          <a:xfrm>
            <a:off x="7752663" y="523754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BAF4522-BD14-4BEF-BC0B-D96D69105307}"/>
              </a:ext>
            </a:extLst>
          </p:cNvPr>
          <p:cNvSpPr/>
          <p:nvPr/>
        </p:nvSpPr>
        <p:spPr>
          <a:xfrm>
            <a:off x="6339332" y="52375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66C0481-E7E6-4A9D-B191-847721FEB631}"/>
              </a:ext>
            </a:extLst>
          </p:cNvPr>
          <p:cNvSpPr/>
          <p:nvPr/>
        </p:nvSpPr>
        <p:spPr>
          <a:xfrm>
            <a:off x="5223636" y="3887364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BA91742A-4D70-432F-B314-550B9A752CC8}"/>
              </a:ext>
            </a:extLst>
          </p:cNvPr>
          <p:cNvSpPr/>
          <p:nvPr/>
        </p:nvSpPr>
        <p:spPr>
          <a:xfrm>
            <a:off x="3810305" y="389620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7490D9E1-2860-4190-922B-6EB71DD734C0}"/>
              </a:ext>
            </a:extLst>
          </p:cNvPr>
          <p:cNvSpPr/>
          <p:nvPr/>
        </p:nvSpPr>
        <p:spPr>
          <a:xfrm>
            <a:off x="4486619" y="454321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BE303996-A851-4113-BDB4-4F8551F47D7E}"/>
              </a:ext>
            </a:extLst>
          </p:cNvPr>
          <p:cNvSpPr/>
          <p:nvPr/>
        </p:nvSpPr>
        <p:spPr>
          <a:xfrm>
            <a:off x="5223636" y="52375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F82D79D-694F-4E7C-A275-5621CEB6747F}"/>
              </a:ext>
            </a:extLst>
          </p:cNvPr>
          <p:cNvSpPr/>
          <p:nvPr/>
        </p:nvSpPr>
        <p:spPr>
          <a:xfrm>
            <a:off x="3810305" y="52375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25A8D54F-7606-40F5-B2A7-A524FF1C7A6C}"/>
              </a:ext>
            </a:extLst>
          </p:cNvPr>
          <p:cNvSpPr/>
          <p:nvPr/>
        </p:nvSpPr>
        <p:spPr>
          <a:xfrm>
            <a:off x="7752663" y="3887364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6D08C44E-B493-4E6D-A80C-920FFE22DE72}"/>
              </a:ext>
            </a:extLst>
          </p:cNvPr>
          <p:cNvSpPr/>
          <p:nvPr/>
        </p:nvSpPr>
        <p:spPr>
          <a:xfrm>
            <a:off x="6339332" y="3894245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5486B45A-5754-4DCE-82BE-9C4A9863F428}"/>
              </a:ext>
            </a:extLst>
          </p:cNvPr>
          <p:cNvSpPr/>
          <p:nvPr/>
        </p:nvSpPr>
        <p:spPr>
          <a:xfrm>
            <a:off x="7015645" y="454321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FAA4B05E-D0C7-4D9D-A46B-4584A712D4E1}"/>
              </a:ext>
            </a:extLst>
          </p:cNvPr>
          <p:cNvSpPr/>
          <p:nvPr/>
        </p:nvSpPr>
        <p:spPr>
          <a:xfrm>
            <a:off x="7752663" y="52375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1A5168AD-7EA3-425E-8B22-B8A6F98C91CC}"/>
              </a:ext>
            </a:extLst>
          </p:cNvPr>
          <p:cNvSpPr/>
          <p:nvPr/>
        </p:nvSpPr>
        <p:spPr>
          <a:xfrm>
            <a:off x="6339332" y="52375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114" name="Title 2">
            <a:extLst>
              <a:ext uri="{FF2B5EF4-FFF2-40B4-BE49-F238E27FC236}">
                <a16:creationId xmlns:a16="http://schemas.microsoft.com/office/drawing/2014/main" id="{42F0738A-E351-4FCC-81C7-5E829AD139DB}"/>
              </a:ext>
            </a:extLst>
          </p:cNvPr>
          <p:cNvSpPr txBox="1">
            <a:spLocks/>
          </p:cNvSpPr>
          <p:nvPr/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How many counters can you see?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40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52" name="Speech Bubble: Rectangle with Corners Rounded 51">
            <a:extLst>
              <a:ext uri="{FF2B5EF4-FFF2-40B4-BE49-F238E27FC236}">
                <a16:creationId xmlns:a16="http://schemas.microsoft.com/office/drawing/2014/main" id="{4DBEDC19-9185-4A90-ACD8-217503D072E4}"/>
              </a:ext>
            </a:extLst>
          </p:cNvPr>
          <p:cNvSpPr/>
          <p:nvPr/>
        </p:nvSpPr>
        <p:spPr>
          <a:xfrm>
            <a:off x="2340566" y="764397"/>
            <a:ext cx="4340947" cy="1602769"/>
          </a:xfrm>
          <a:prstGeom prst="wedgeRoundRectCallout">
            <a:avLst>
              <a:gd name="adj1" fmla="val 54481"/>
              <a:gd name="adj2" fmla="val 73335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Can you make the numbers I show you using your rekenrek?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A0C64D-CDF1-4C98-98A4-F0507591DD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0" r="30420"/>
          <a:stretch/>
        </p:blipFill>
        <p:spPr bwMode="auto">
          <a:xfrm>
            <a:off x="6606862" y="1010175"/>
            <a:ext cx="3979572" cy="508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1535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10">
            <a:extLst>
              <a:ext uri="{FF2B5EF4-FFF2-40B4-BE49-F238E27FC236}">
                <a16:creationId xmlns:a16="http://schemas.microsoft.com/office/drawing/2014/main" id="{EC5BCEFC-8F54-4003-A303-FD40C37431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556473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0B0EC6D-5071-4AAB-8D56-02059937BF7A}"/>
              </a:ext>
            </a:extLst>
          </p:cNvPr>
          <p:cNvSpPr/>
          <p:nvPr/>
        </p:nvSpPr>
        <p:spPr>
          <a:xfrm>
            <a:off x="5223636" y="76505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E000200-3BBC-43A8-8D7B-1D1EB8FAA8EF}"/>
              </a:ext>
            </a:extLst>
          </p:cNvPr>
          <p:cNvSpPr/>
          <p:nvPr/>
        </p:nvSpPr>
        <p:spPr>
          <a:xfrm>
            <a:off x="4486619" y="142349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5C15909-8D3D-4033-B84A-8E508A095AAD}"/>
              </a:ext>
            </a:extLst>
          </p:cNvPr>
          <p:cNvSpPr/>
          <p:nvPr/>
        </p:nvSpPr>
        <p:spPr>
          <a:xfrm>
            <a:off x="3812455" y="77741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D9D7112-5F0F-461B-83C5-D8B2C1FBBD21}"/>
              </a:ext>
            </a:extLst>
          </p:cNvPr>
          <p:cNvSpPr/>
          <p:nvPr/>
        </p:nvSpPr>
        <p:spPr>
          <a:xfrm>
            <a:off x="5223636" y="212759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B84DBCA-9430-486C-921E-539CCE640F73}"/>
              </a:ext>
            </a:extLst>
          </p:cNvPr>
          <p:cNvSpPr/>
          <p:nvPr/>
        </p:nvSpPr>
        <p:spPr>
          <a:xfrm>
            <a:off x="3810305" y="212759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AutoShape 10">
            <a:extLst>
              <a:ext uri="{FF2B5EF4-FFF2-40B4-BE49-F238E27FC236}">
                <a16:creationId xmlns:a16="http://schemas.microsoft.com/office/drawing/2014/main" id="{C2614ECD-51CB-4406-8AC4-2A5353A39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56473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927A48-DE8A-4575-8E06-CBF9D333D4DD}"/>
              </a:ext>
            </a:extLst>
          </p:cNvPr>
          <p:cNvSpPr/>
          <p:nvPr/>
        </p:nvSpPr>
        <p:spPr>
          <a:xfrm>
            <a:off x="7752663" y="76505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3B8B964-F350-44DD-9982-818AA31D39A0}"/>
              </a:ext>
            </a:extLst>
          </p:cNvPr>
          <p:cNvSpPr/>
          <p:nvPr/>
        </p:nvSpPr>
        <p:spPr>
          <a:xfrm>
            <a:off x="7015645" y="142349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D84676A-CE55-45E4-8DF1-160C39BCB73E}"/>
              </a:ext>
            </a:extLst>
          </p:cNvPr>
          <p:cNvSpPr/>
          <p:nvPr/>
        </p:nvSpPr>
        <p:spPr>
          <a:xfrm>
            <a:off x="6341482" y="77741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077CC83-645C-4269-A9DF-074B0A32DCC8}"/>
              </a:ext>
            </a:extLst>
          </p:cNvPr>
          <p:cNvSpPr/>
          <p:nvPr/>
        </p:nvSpPr>
        <p:spPr>
          <a:xfrm>
            <a:off x="7752663" y="212759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4D2083A-BC11-46F2-80CE-0D7ABA7B207D}"/>
              </a:ext>
            </a:extLst>
          </p:cNvPr>
          <p:cNvSpPr/>
          <p:nvPr/>
        </p:nvSpPr>
        <p:spPr>
          <a:xfrm>
            <a:off x="6339332" y="212759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C47309DB-86EC-4331-90B3-682B67195CE3}"/>
              </a:ext>
            </a:extLst>
          </p:cNvPr>
          <p:cNvSpPr/>
          <p:nvPr/>
        </p:nvSpPr>
        <p:spPr>
          <a:xfrm>
            <a:off x="5223636" y="77741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B820E7E-B6F9-4EC2-B6F6-DBCDED372652}"/>
              </a:ext>
            </a:extLst>
          </p:cNvPr>
          <p:cNvSpPr/>
          <p:nvPr/>
        </p:nvSpPr>
        <p:spPr>
          <a:xfrm>
            <a:off x="3810305" y="786255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4DC006B-8E49-4E4E-B862-6C39307C9826}"/>
              </a:ext>
            </a:extLst>
          </p:cNvPr>
          <p:cNvSpPr/>
          <p:nvPr/>
        </p:nvSpPr>
        <p:spPr>
          <a:xfrm>
            <a:off x="4486619" y="143326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25BC8AB-A322-4399-81CC-C6647350F87A}"/>
              </a:ext>
            </a:extLst>
          </p:cNvPr>
          <p:cNvSpPr/>
          <p:nvPr/>
        </p:nvSpPr>
        <p:spPr>
          <a:xfrm>
            <a:off x="5223636" y="212759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23739CC-7645-4307-BCA9-64F62E91EAB7}"/>
              </a:ext>
            </a:extLst>
          </p:cNvPr>
          <p:cNvSpPr/>
          <p:nvPr/>
        </p:nvSpPr>
        <p:spPr>
          <a:xfrm>
            <a:off x="3810305" y="212759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097693-299F-4057-B3BE-7342DF0206ED}"/>
              </a:ext>
            </a:extLst>
          </p:cNvPr>
          <p:cNvSpPr/>
          <p:nvPr/>
        </p:nvSpPr>
        <p:spPr>
          <a:xfrm>
            <a:off x="7752663" y="77741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D9A240F-B124-4E8C-BEAE-0CBAB40F8E79}"/>
              </a:ext>
            </a:extLst>
          </p:cNvPr>
          <p:cNvSpPr/>
          <p:nvPr/>
        </p:nvSpPr>
        <p:spPr>
          <a:xfrm>
            <a:off x="6339332" y="78429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A2CFDAC3-C373-4AAA-A542-1D794FC3E44D}"/>
              </a:ext>
            </a:extLst>
          </p:cNvPr>
          <p:cNvSpPr/>
          <p:nvPr/>
        </p:nvSpPr>
        <p:spPr>
          <a:xfrm>
            <a:off x="7015645" y="143326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A7D3B3CD-03AF-4354-951F-83FBAA8975CE}"/>
              </a:ext>
            </a:extLst>
          </p:cNvPr>
          <p:cNvSpPr/>
          <p:nvPr/>
        </p:nvSpPr>
        <p:spPr>
          <a:xfrm>
            <a:off x="7752663" y="212759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4DAAB692-CF0B-494C-9F1B-FF5C4BFCF99A}"/>
              </a:ext>
            </a:extLst>
          </p:cNvPr>
          <p:cNvSpPr/>
          <p:nvPr/>
        </p:nvSpPr>
        <p:spPr>
          <a:xfrm>
            <a:off x="6339332" y="212759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AutoShape 10">
            <a:extLst>
              <a:ext uri="{FF2B5EF4-FFF2-40B4-BE49-F238E27FC236}">
                <a16:creationId xmlns:a16="http://schemas.microsoft.com/office/drawing/2014/main" id="{7AAB45A0-5002-48AE-B54B-687ED0F96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3202573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23A5A32-8711-45ED-B6EF-306F89031885}"/>
              </a:ext>
            </a:extLst>
          </p:cNvPr>
          <p:cNvSpPr/>
          <p:nvPr/>
        </p:nvSpPr>
        <p:spPr>
          <a:xfrm>
            <a:off x="5223636" y="341115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F72344A-DAB0-4589-A857-FB955C841A03}"/>
              </a:ext>
            </a:extLst>
          </p:cNvPr>
          <p:cNvSpPr/>
          <p:nvPr/>
        </p:nvSpPr>
        <p:spPr>
          <a:xfrm>
            <a:off x="4486619" y="406959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D9F94E63-54DD-4639-8B52-E3D2B457533D}"/>
              </a:ext>
            </a:extLst>
          </p:cNvPr>
          <p:cNvSpPr/>
          <p:nvPr/>
        </p:nvSpPr>
        <p:spPr>
          <a:xfrm>
            <a:off x="3812455" y="342351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CE13A0A-0422-4FE4-AF77-B2B95346B683}"/>
              </a:ext>
            </a:extLst>
          </p:cNvPr>
          <p:cNvSpPr/>
          <p:nvPr/>
        </p:nvSpPr>
        <p:spPr>
          <a:xfrm>
            <a:off x="5223636" y="477369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8E9CCC4-81D2-44C5-8823-D00A81D05837}"/>
              </a:ext>
            </a:extLst>
          </p:cNvPr>
          <p:cNvSpPr/>
          <p:nvPr/>
        </p:nvSpPr>
        <p:spPr>
          <a:xfrm>
            <a:off x="3810305" y="477369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AutoShape 10">
            <a:extLst>
              <a:ext uri="{FF2B5EF4-FFF2-40B4-BE49-F238E27FC236}">
                <a16:creationId xmlns:a16="http://schemas.microsoft.com/office/drawing/2014/main" id="{BF95036D-7AE1-4D69-9E96-7D39B474F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202573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B86BA51-B1F0-446F-B376-8B2197840CA1}"/>
              </a:ext>
            </a:extLst>
          </p:cNvPr>
          <p:cNvSpPr/>
          <p:nvPr/>
        </p:nvSpPr>
        <p:spPr>
          <a:xfrm>
            <a:off x="7752663" y="341115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AFED844-EF49-4C44-8020-3DFB4031D124}"/>
              </a:ext>
            </a:extLst>
          </p:cNvPr>
          <p:cNvSpPr/>
          <p:nvPr/>
        </p:nvSpPr>
        <p:spPr>
          <a:xfrm>
            <a:off x="7015645" y="406959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0B84182-8960-47F0-AEE6-C040B6325C41}"/>
              </a:ext>
            </a:extLst>
          </p:cNvPr>
          <p:cNvSpPr/>
          <p:nvPr/>
        </p:nvSpPr>
        <p:spPr>
          <a:xfrm>
            <a:off x="6341482" y="342351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95E9039-2BAB-4B65-9760-98A6A7004A08}"/>
              </a:ext>
            </a:extLst>
          </p:cNvPr>
          <p:cNvSpPr/>
          <p:nvPr/>
        </p:nvSpPr>
        <p:spPr>
          <a:xfrm>
            <a:off x="7752663" y="477369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BAF4522-BD14-4BEF-BC0B-D96D69105307}"/>
              </a:ext>
            </a:extLst>
          </p:cNvPr>
          <p:cNvSpPr/>
          <p:nvPr/>
        </p:nvSpPr>
        <p:spPr>
          <a:xfrm>
            <a:off x="6339332" y="477369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BA91742A-4D70-432F-B314-550B9A752CC8}"/>
              </a:ext>
            </a:extLst>
          </p:cNvPr>
          <p:cNvSpPr/>
          <p:nvPr/>
        </p:nvSpPr>
        <p:spPr>
          <a:xfrm>
            <a:off x="3810305" y="3432355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F82D79D-694F-4E7C-A275-5621CEB6747F}"/>
              </a:ext>
            </a:extLst>
          </p:cNvPr>
          <p:cNvSpPr/>
          <p:nvPr/>
        </p:nvSpPr>
        <p:spPr>
          <a:xfrm>
            <a:off x="3810305" y="477369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47" name="Title 2">
            <a:extLst>
              <a:ext uri="{FF2B5EF4-FFF2-40B4-BE49-F238E27FC236}">
                <a16:creationId xmlns:a16="http://schemas.microsoft.com/office/drawing/2014/main" id="{89CB7C62-B9C6-438A-B49A-043FE91E3870}"/>
              </a:ext>
            </a:extLst>
          </p:cNvPr>
          <p:cNvSpPr txBox="1">
            <a:spLocks/>
          </p:cNvSpPr>
          <p:nvPr/>
        </p:nvSpPr>
        <p:spPr>
          <a:xfrm>
            <a:off x="9163844" y="2814266"/>
            <a:ext cx="2289624" cy="1532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12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0" dirty="0"/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Twelve</a:t>
            </a:r>
            <a:endParaRPr kumimoji="0" lang="en-GB" sz="2800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CB46C204-CB9D-4AEE-B273-826EA38BC4F5}"/>
              </a:ext>
            </a:extLst>
          </p:cNvPr>
          <p:cNvSpPr/>
          <p:nvPr/>
        </p:nvSpPr>
        <p:spPr>
          <a:xfrm>
            <a:off x="3812833" y="3432355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37E43AD-ED12-470C-9912-9B6ED453CC33}"/>
              </a:ext>
            </a:extLst>
          </p:cNvPr>
          <p:cNvSpPr/>
          <p:nvPr/>
        </p:nvSpPr>
        <p:spPr>
          <a:xfrm>
            <a:off x="3812833" y="4773693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795718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155084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103" grpId="0" animBg="1"/>
      <p:bldP spid="106" grpId="0" animBg="1"/>
      <p:bldP spid="47" grpId="0"/>
      <p:bldP spid="49" grpId="0" animBg="1"/>
      <p:bldP spid="5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10">
            <a:extLst>
              <a:ext uri="{FF2B5EF4-FFF2-40B4-BE49-F238E27FC236}">
                <a16:creationId xmlns:a16="http://schemas.microsoft.com/office/drawing/2014/main" id="{EC5BCEFC-8F54-4003-A303-FD40C37431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556477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0B0EC6D-5071-4AAB-8D56-02059937BF7A}"/>
              </a:ext>
            </a:extLst>
          </p:cNvPr>
          <p:cNvSpPr/>
          <p:nvPr/>
        </p:nvSpPr>
        <p:spPr>
          <a:xfrm>
            <a:off x="5223636" y="76506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E000200-3BBC-43A8-8D7B-1D1EB8FAA8EF}"/>
              </a:ext>
            </a:extLst>
          </p:cNvPr>
          <p:cNvSpPr/>
          <p:nvPr/>
        </p:nvSpPr>
        <p:spPr>
          <a:xfrm>
            <a:off x="4486619" y="142350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5C15909-8D3D-4033-B84A-8E508A095AAD}"/>
              </a:ext>
            </a:extLst>
          </p:cNvPr>
          <p:cNvSpPr/>
          <p:nvPr/>
        </p:nvSpPr>
        <p:spPr>
          <a:xfrm>
            <a:off x="3812455" y="777419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D9D7112-5F0F-461B-83C5-D8B2C1FBBD21}"/>
              </a:ext>
            </a:extLst>
          </p:cNvPr>
          <p:cNvSpPr/>
          <p:nvPr/>
        </p:nvSpPr>
        <p:spPr>
          <a:xfrm>
            <a:off x="5223636" y="212759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B84DBCA-9430-486C-921E-539CCE640F73}"/>
              </a:ext>
            </a:extLst>
          </p:cNvPr>
          <p:cNvSpPr/>
          <p:nvPr/>
        </p:nvSpPr>
        <p:spPr>
          <a:xfrm>
            <a:off x="3810305" y="212759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AutoShape 10">
            <a:extLst>
              <a:ext uri="{FF2B5EF4-FFF2-40B4-BE49-F238E27FC236}">
                <a16:creationId xmlns:a16="http://schemas.microsoft.com/office/drawing/2014/main" id="{C2614ECD-51CB-4406-8AC4-2A5353A39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56477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927A48-DE8A-4575-8E06-CBF9D333D4DD}"/>
              </a:ext>
            </a:extLst>
          </p:cNvPr>
          <p:cNvSpPr/>
          <p:nvPr/>
        </p:nvSpPr>
        <p:spPr>
          <a:xfrm>
            <a:off x="7752663" y="76506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3B8B964-F350-44DD-9982-818AA31D39A0}"/>
              </a:ext>
            </a:extLst>
          </p:cNvPr>
          <p:cNvSpPr/>
          <p:nvPr/>
        </p:nvSpPr>
        <p:spPr>
          <a:xfrm>
            <a:off x="7015645" y="142350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D84676A-CE55-45E4-8DF1-160C39BCB73E}"/>
              </a:ext>
            </a:extLst>
          </p:cNvPr>
          <p:cNvSpPr/>
          <p:nvPr/>
        </p:nvSpPr>
        <p:spPr>
          <a:xfrm>
            <a:off x="6341482" y="777419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077CC83-645C-4269-A9DF-074B0A32DCC8}"/>
              </a:ext>
            </a:extLst>
          </p:cNvPr>
          <p:cNvSpPr/>
          <p:nvPr/>
        </p:nvSpPr>
        <p:spPr>
          <a:xfrm>
            <a:off x="7752663" y="212759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4D2083A-BC11-46F2-80CE-0D7ABA7B207D}"/>
              </a:ext>
            </a:extLst>
          </p:cNvPr>
          <p:cNvSpPr/>
          <p:nvPr/>
        </p:nvSpPr>
        <p:spPr>
          <a:xfrm>
            <a:off x="6339332" y="212759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C47309DB-86EC-4331-90B3-682B67195CE3}"/>
              </a:ext>
            </a:extLst>
          </p:cNvPr>
          <p:cNvSpPr/>
          <p:nvPr/>
        </p:nvSpPr>
        <p:spPr>
          <a:xfrm>
            <a:off x="5223636" y="77742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B820E7E-B6F9-4EC2-B6F6-DBCDED372652}"/>
              </a:ext>
            </a:extLst>
          </p:cNvPr>
          <p:cNvSpPr/>
          <p:nvPr/>
        </p:nvSpPr>
        <p:spPr>
          <a:xfrm>
            <a:off x="3810305" y="786259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4DC006B-8E49-4E4E-B862-6C39307C9826}"/>
              </a:ext>
            </a:extLst>
          </p:cNvPr>
          <p:cNvSpPr/>
          <p:nvPr/>
        </p:nvSpPr>
        <p:spPr>
          <a:xfrm>
            <a:off x="4486619" y="143326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25BC8AB-A322-4399-81CC-C6647350F87A}"/>
              </a:ext>
            </a:extLst>
          </p:cNvPr>
          <p:cNvSpPr/>
          <p:nvPr/>
        </p:nvSpPr>
        <p:spPr>
          <a:xfrm>
            <a:off x="5223636" y="212759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23739CC-7645-4307-BCA9-64F62E91EAB7}"/>
              </a:ext>
            </a:extLst>
          </p:cNvPr>
          <p:cNvSpPr/>
          <p:nvPr/>
        </p:nvSpPr>
        <p:spPr>
          <a:xfrm>
            <a:off x="3810305" y="212759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097693-299F-4057-B3BE-7342DF0206ED}"/>
              </a:ext>
            </a:extLst>
          </p:cNvPr>
          <p:cNvSpPr/>
          <p:nvPr/>
        </p:nvSpPr>
        <p:spPr>
          <a:xfrm>
            <a:off x="7752663" y="77742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D9A240F-B124-4E8C-BEAE-0CBAB40F8E79}"/>
              </a:ext>
            </a:extLst>
          </p:cNvPr>
          <p:cNvSpPr/>
          <p:nvPr/>
        </p:nvSpPr>
        <p:spPr>
          <a:xfrm>
            <a:off x="6339332" y="78430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A2CFDAC3-C373-4AAA-A542-1D794FC3E44D}"/>
              </a:ext>
            </a:extLst>
          </p:cNvPr>
          <p:cNvSpPr/>
          <p:nvPr/>
        </p:nvSpPr>
        <p:spPr>
          <a:xfrm>
            <a:off x="7015645" y="143326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A7D3B3CD-03AF-4354-951F-83FBAA8975CE}"/>
              </a:ext>
            </a:extLst>
          </p:cNvPr>
          <p:cNvSpPr/>
          <p:nvPr/>
        </p:nvSpPr>
        <p:spPr>
          <a:xfrm>
            <a:off x="7752663" y="212759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4DAAB692-CF0B-494C-9F1B-FF5C4BFCF99A}"/>
              </a:ext>
            </a:extLst>
          </p:cNvPr>
          <p:cNvSpPr/>
          <p:nvPr/>
        </p:nvSpPr>
        <p:spPr>
          <a:xfrm>
            <a:off x="6339332" y="212759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AutoShape 10">
            <a:extLst>
              <a:ext uri="{FF2B5EF4-FFF2-40B4-BE49-F238E27FC236}">
                <a16:creationId xmlns:a16="http://schemas.microsoft.com/office/drawing/2014/main" id="{7AAB45A0-5002-48AE-B54B-687ED0F96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3202577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23A5A32-8711-45ED-B6EF-306F89031885}"/>
              </a:ext>
            </a:extLst>
          </p:cNvPr>
          <p:cNvSpPr/>
          <p:nvPr/>
        </p:nvSpPr>
        <p:spPr>
          <a:xfrm>
            <a:off x="5223636" y="341116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F72344A-DAB0-4589-A857-FB955C841A03}"/>
              </a:ext>
            </a:extLst>
          </p:cNvPr>
          <p:cNvSpPr/>
          <p:nvPr/>
        </p:nvSpPr>
        <p:spPr>
          <a:xfrm>
            <a:off x="4486619" y="406960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D9F94E63-54DD-4639-8B52-E3D2B457533D}"/>
              </a:ext>
            </a:extLst>
          </p:cNvPr>
          <p:cNvSpPr/>
          <p:nvPr/>
        </p:nvSpPr>
        <p:spPr>
          <a:xfrm>
            <a:off x="3812455" y="3423519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CE13A0A-0422-4FE4-AF77-B2B95346B683}"/>
              </a:ext>
            </a:extLst>
          </p:cNvPr>
          <p:cNvSpPr/>
          <p:nvPr/>
        </p:nvSpPr>
        <p:spPr>
          <a:xfrm>
            <a:off x="5223636" y="477369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8E9CCC4-81D2-44C5-8823-D00A81D05837}"/>
              </a:ext>
            </a:extLst>
          </p:cNvPr>
          <p:cNvSpPr/>
          <p:nvPr/>
        </p:nvSpPr>
        <p:spPr>
          <a:xfrm>
            <a:off x="3810305" y="477369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AutoShape 10">
            <a:extLst>
              <a:ext uri="{FF2B5EF4-FFF2-40B4-BE49-F238E27FC236}">
                <a16:creationId xmlns:a16="http://schemas.microsoft.com/office/drawing/2014/main" id="{BF95036D-7AE1-4D69-9E96-7D39B474F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202577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B86BA51-B1F0-446F-B376-8B2197840CA1}"/>
              </a:ext>
            </a:extLst>
          </p:cNvPr>
          <p:cNvSpPr/>
          <p:nvPr/>
        </p:nvSpPr>
        <p:spPr>
          <a:xfrm>
            <a:off x="7752663" y="341116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AFED844-EF49-4C44-8020-3DFB4031D124}"/>
              </a:ext>
            </a:extLst>
          </p:cNvPr>
          <p:cNvSpPr/>
          <p:nvPr/>
        </p:nvSpPr>
        <p:spPr>
          <a:xfrm>
            <a:off x="7015645" y="406960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0B84182-8960-47F0-AEE6-C040B6325C41}"/>
              </a:ext>
            </a:extLst>
          </p:cNvPr>
          <p:cNvSpPr/>
          <p:nvPr/>
        </p:nvSpPr>
        <p:spPr>
          <a:xfrm>
            <a:off x="6341482" y="3423519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95E9039-2BAB-4B65-9760-98A6A7004A08}"/>
              </a:ext>
            </a:extLst>
          </p:cNvPr>
          <p:cNvSpPr/>
          <p:nvPr/>
        </p:nvSpPr>
        <p:spPr>
          <a:xfrm>
            <a:off x="7752663" y="477369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BAF4522-BD14-4BEF-BC0B-D96D69105307}"/>
              </a:ext>
            </a:extLst>
          </p:cNvPr>
          <p:cNvSpPr/>
          <p:nvPr/>
        </p:nvSpPr>
        <p:spPr>
          <a:xfrm>
            <a:off x="6339332" y="477369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66C0481-E7E6-4A9D-B191-847721FEB631}"/>
              </a:ext>
            </a:extLst>
          </p:cNvPr>
          <p:cNvSpPr/>
          <p:nvPr/>
        </p:nvSpPr>
        <p:spPr>
          <a:xfrm>
            <a:off x="5223636" y="342352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BA91742A-4D70-432F-B314-550B9A752CC8}"/>
              </a:ext>
            </a:extLst>
          </p:cNvPr>
          <p:cNvSpPr/>
          <p:nvPr/>
        </p:nvSpPr>
        <p:spPr>
          <a:xfrm>
            <a:off x="3810305" y="3432359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7490D9E1-2860-4190-922B-6EB71DD734C0}"/>
              </a:ext>
            </a:extLst>
          </p:cNvPr>
          <p:cNvSpPr/>
          <p:nvPr/>
        </p:nvSpPr>
        <p:spPr>
          <a:xfrm>
            <a:off x="4486619" y="407936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BE303996-A851-4113-BDB4-4F8551F47D7E}"/>
              </a:ext>
            </a:extLst>
          </p:cNvPr>
          <p:cNvSpPr/>
          <p:nvPr/>
        </p:nvSpPr>
        <p:spPr>
          <a:xfrm>
            <a:off x="5223636" y="477369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F82D79D-694F-4E7C-A275-5621CEB6747F}"/>
              </a:ext>
            </a:extLst>
          </p:cNvPr>
          <p:cNvSpPr/>
          <p:nvPr/>
        </p:nvSpPr>
        <p:spPr>
          <a:xfrm>
            <a:off x="3810305" y="477369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47" name="Title 2">
            <a:extLst>
              <a:ext uri="{FF2B5EF4-FFF2-40B4-BE49-F238E27FC236}">
                <a16:creationId xmlns:a16="http://schemas.microsoft.com/office/drawing/2014/main" id="{FCE164BF-63AD-4AFD-92F9-680A1F9DD76A}"/>
              </a:ext>
            </a:extLst>
          </p:cNvPr>
          <p:cNvSpPr txBox="1">
            <a:spLocks/>
          </p:cNvSpPr>
          <p:nvPr/>
        </p:nvSpPr>
        <p:spPr>
          <a:xfrm>
            <a:off x="9163844" y="2814266"/>
            <a:ext cx="2289624" cy="1532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15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0" dirty="0"/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Fifteen</a:t>
            </a:r>
            <a:endParaRPr kumimoji="0" lang="en-GB" sz="2800" b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68D6150-0562-4F0A-B4C0-17D0BC894F86}"/>
              </a:ext>
            </a:extLst>
          </p:cNvPr>
          <p:cNvSpPr/>
          <p:nvPr/>
        </p:nvSpPr>
        <p:spPr>
          <a:xfrm>
            <a:off x="5224342" y="3423519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3B81FEC-2FF2-485E-99F5-ADDF899C5D41}"/>
              </a:ext>
            </a:extLst>
          </p:cNvPr>
          <p:cNvSpPr/>
          <p:nvPr/>
        </p:nvSpPr>
        <p:spPr>
          <a:xfrm>
            <a:off x="3811011" y="3432358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A4351BB6-2F13-4988-99E2-9DA4427A81E1}"/>
              </a:ext>
            </a:extLst>
          </p:cNvPr>
          <p:cNvSpPr/>
          <p:nvPr/>
        </p:nvSpPr>
        <p:spPr>
          <a:xfrm>
            <a:off x="4487325" y="4079365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EE766293-4202-43E5-853D-D113AF6EEADA}"/>
              </a:ext>
            </a:extLst>
          </p:cNvPr>
          <p:cNvSpPr/>
          <p:nvPr/>
        </p:nvSpPr>
        <p:spPr>
          <a:xfrm>
            <a:off x="5224342" y="4773696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601A7EA0-CEA0-44BA-A093-5E60FA5C10F2}"/>
              </a:ext>
            </a:extLst>
          </p:cNvPr>
          <p:cNvSpPr/>
          <p:nvPr/>
        </p:nvSpPr>
        <p:spPr>
          <a:xfrm>
            <a:off x="3811011" y="4773696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795718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2506089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47" grpId="0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10">
            <a:extLst>
              <a:ext uri="{FF2B5EF4-FFF2-40B4-BE49-F238E27FC236}">
                <a16:creationId xmlns:a16="http://schemas.microsoft.com/office/drawing/2014/main" id="{EC5BCEFC-8F54-4003-A303-FD40C37431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56518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0B0EC6D-5071-4AAB-8D56-02059937BF7A}"/>
              </a:ext>
            </a:extLst>
          </p:cNvPr>
          <p:cNvSpPr/>
          <p:nvPr/>
        </p:nvSpPr>
        <p:spPr>
          <a:xfrm>
            <a:off x="5223636" y="77377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E000200-3BBC-43A8-8D7B-1D1EB8FAA8EF}"/>
              </a:ext>
            </a:extLst>
          </p:cNvPr>
          <p:cNvSpPr/>
          <p:nvPr/>
        </p:nvSpPr>
        <p:spPr>
          <a:xfrm>
            <a:off x="4486619" y="143221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5C15909-8D3D-4033-B84A-8E508A095AAD}"/>
              </a:ext>
            </a:extLst>
          </p:cNvPr>
          <p:cNvSpPr/>
          <p:nvPr/>
        </p:nvSpPr>
        <p:spPr>
          <a:xfrm>
            <a:off x="3812455" y="78613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D9D7112-5F0F-461B-83C5-D8B2C1FBBD21}"/>
              </a:ext>
            </a:extLst>
          </p:cNvPr>
          <p:cNvSpPr/>
          <p:nvPr/>
        </p:nvSpPr>
        <p:spPr>
          <a:xfrm>
            <a:off x="5223636" y="213630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B84DBCA-9430-486C-921E-539CCE640F73}"/>
              </a:ext>
            </a:extLst>
          </p:cNvPr>
          <p:cNvSpPr/>
          <p:nvPr/>
        </p:nvSpPr>
        <p:spPr>
          <a:xfrm>
            <a:off x="3810305" y="213630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AutoShape 10">
            <a:extLst>
              <a:ext uri="{FF2B5EF4-FFF2-40B4-BE49-F238E27FC236}">
                <a16:creationId xmlns:a16="http://schemas.microsoft.com/office/drawing/2014/main" id="{C2614ECD-51CB-4406-8AC4-2A5353A39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6518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927A48-DE8A-4575-8E06-CBF9D333D4DD}"/>
              </a:ext>
            </a:extLst>
          </p:cNvPr>
          <p:cNvSpPr/>
          <p:nvPr/>
        </p:nvSpPr>
        <p:spPr>
          <a:xfrm>
            <a:off x="7752663" y="77377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3B8B964-F350-44DD-9982-818AA31D39A0}"/>
              </a:ext>
            </a:extLst>
          </p:cNvPr>
          <p:cNvSpPr/>
          <p:nvPr/>
        </p:nvSpPr>
        <p:spPr>
          <a:xfrm>
            <a:off x="7015645" y="143221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D84676A-CE55-45E4-8DF1-160C39BCB73E}"/>
              </a:ext>
            </a:extLst>
          </p:cNvPr>
          <p:cNvSpPr/>
          <p:nvPr/>
        </p:nvSpPr>
        <p:spPr>
          <a:xfrm>
            <a:off x="6341482" y="78613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077CC83-645C-4269-A9DF-074B0A32DCC8}"/>
              </a:ext>
            </a:extLst>
          </p:cNvPr>
          <p:cNvSpPr/>
          <p:nvPr/>
        </p:nvSpPr>
        <p:spPr>
          <a:xfrm>
            <a:off x="7752663" y="213630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4D2083A-BC11-46F2-80CE-0D7ABA7B207D}"/>
              </a:ext>
            </a:extLst>
          </p:cNvPr>
          <p:cNvSpPr/>
          <p:nvPr/>
        </p:nvSpPr>
        <p:spPr>
          <a:xfrm>
            <a:off x="6339332" y="213630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C47309DB-86EC-4331-90B3-682B67195CE3}"/>
              </a:ext>
            </a:extLst>
          </p:cNvPr>
          <p:cNvSpPr/>
          <p:nvPr/>
        </p:nvSpPr>
        <p:spPr>
          <a:xfrm>
            <a:off x="5223636" y="78613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B820E7E-B6F9-4EC2-B6F6-DBCDED372652}"/>
              </a:ext>
            </a:extLst>
          </p:cNvPr>
          <p:cNvSpPr/>
          <p:nvPr/>
        </p:nvSpPr>
        <p:spPr>
          <a:xfrm>
            <a:off x="3810305" y="79497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4DC006B-8E49-4E4E-B862-6C39307C9826}"/>
              </a:ext>
            </a:extLst>
          </p:cNvPr>
          <p:cNvSpPr/>
          <p:nvPr/>
        </p:nvSpPr>
        <p:spPr>
          <a:xfrm>
            <a:off x="4486619" y="144197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25BC8AB-A322-4399-81CC-C6647350F87A}"/>
              </a:ext>
            </a:extLst>
          </p:cNvPr>
          <p:cNvSpPr/>
          <p:nvPr/>
        </p:nvSpPr>
        <p:spPr>
          <a:xfrm>
            <a:off x="5223636" y="213630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23739CC-7645-4307-BCA9-64F62E91EAB7}"/>
              </a:ext>
            </a:extLst>
          </p:cNvPr>
          <p:cNvSpPr/>
          <p:nvPr/>
        </p:nvSpPr>
        <p:spPr>
          <a:xfrm>
            <a:off x="3810305" y="213630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AutoShape 10">
            <a:extLst>
              <a:ext uri="{FF2B5EF4-FFF2-40B4-BE49-F238E27FC236}">
                <a16:creationId xmlns:a16="http://schemas.microsoft.com/office/drawing/2014/main" id="{7AAB45A0-5002-48AE-B54B-687ED0F96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321128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23A5A32-8711-45ED-B6EF-306F89031885}"/>
              </a:ext>
            </a:extLst>
          </p:cNvPr>
          <p:cNvSpPr/>
          <p:nvPr/>
        </p:nvSpPr>
        <p:spPr>
          <a:xfrm>
            <a:off x="5223636" y="341987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F72344A-DAB0-4589-A857-FB955C841A03}"/>
              </a:ext>
            </a:extLst>
          </p:cNvPr>
          <p:cNvSpPr/>
          <p:nvPr/>
        </p:nvSpPr>
        <p:spPr>
          <a:xfrm>
            <a:off x="4486619" y="407831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D9F94E63-54DD-4639-8B52-E3D2B457533D}"/>
              </a:ext>
            </a:extLst>
          </p:cNvPr>
          <p:cNvSpPr/>
          <p:nvPr/>
        </p:nvSpPr>
        <p:spPr>
          <a:xfrm>
            <a:off x="3812455" y="343223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CE13A0A-0422-4FE4-AF77-B2B95346B683}"/>
              </a:ext>
            </a:extLst>
          </p:cNvPr>
          <p:cNvSpPr/>
          <p:nvPr/>
        </p:nvSpPr>
        <p:spPr>
          <a:xfrm>
            <a:off x="5223636" y="478240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8E9CCC4-81D2-44C5-8823-D00A81D05837}"/>
              </a:ext>
            </a:extLst>
          </p:cNvPr>
          <p:cNvSpPr/>
          <p:nvPr/>
        </p:nvSpPr>
        <p:spPr>
          <a:xfrm>
            <a:off x="3810305" y="478240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AutoShape 10">
            <a:extLst>
              <a:ext uri="{FF2B5EF4-FFF2-40B4-BE49-F238E27FC236}">
                <a16:creationId xmlns:a16="http://schemas.microsoft.com/office/drawing/2014/main" id="{BF95036D-7AE1-4D69-9E96-7D39B474F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21128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B86BA51-B1F0-446F-B376-8B2197840CA1}"/>
              </a:ext>
            </a:extLst>
          </p:cNvPr>
          <p:cNvSpPr/>
          <p:nvPr/>
        </p:nvSpPr>
        <p:spPr>
          <a:xfrm>
            <a:off x="7752663" y="341987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AFED844-EF49-4C44-8020-3DFB4031D124}"/>
              </a:ext>
            </a:extLst>
          </p:cNvPr>
          <p:cNvSpPr/>
          <p:nvPr/>
        </p:nvSpPr>
        <p:spPr>
          <a:xfrm>
            <a:off x="7015645" y="407831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0B84182-8960-47F0-AEE6-C040B6325C41}"/>
              </a:ext>
            </a:extLst>
          </p:cNvPr>
          <p:cNvSpPr/>
          <p:nvPr/>
        </p:nvSpPr>
        <p:spPr>
          <a:xfrm>
            <a:off x="6341482" y="343223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95E9039-2BAB-4B65-9760-98A6A7004A08}"/>
              </a:ext>
            </a:extLst>
          </p:cNvPr>
          <p:cNvSpPr/>
          <p:nvPr/>
        </p:nvSpPr>
        <p:spPr>
          <a:xfrm>
            <a:off x="7752663" y="478240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BAF4522-BD14-4BEF-BC0B-D96D69105307}"/>
              </a:ext>
            </a:extLst>
          </p:cNvPr>
          <p:cNvSpPr/>
          <p:nvPr/>
        </p:nvSpPr>
        <p:spPr>
          <a:xfrm>
            <a:off x="6339332" y="478240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66C0481-E7E6-4A9D-B191-847721FEB631}"/>
              </a:ext>
            </a:extLst>
          </p:cNvPr>
          <p:cNvSpPr/>
          <p:nvPr/>
        </p:nvSpPr>
        <p:spPr>
          <a:xfrm>
            <a:off x="5223636" y="343223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BA91742A-4D70-432F-B314-550B9A752CC8}"/>
              </a:ext>
            </a:extLst>
          </p:cNvPr>
          <p:cNvSpPr/>
          <p:nvPr/>
        </p:nvSpPr>
        <p:spPr>
          <a:xfrm>
            <a:off x="3810305" y="344107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7490D9E1-2860-4190-922B-6EB71DD734C0}"/>
              </a:ext>
            </a:extLst>
          </p:cNvPr>
          <p:cNvSpPr/>
          <p:nvPr/>
        </p:nvSpPr>
        <p:spPr>
          <a:xfrm>
            <a:off x="4486619" y="408807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BE303996-A851-4113-BDB4-4F8551F47D7E}"/>
              </a:ext>
            </a:extLst>
          </p:cNvPr>
          <p:cNvSpPr/>
          <p:nvPr/>
        </p:nvSpPr>
        <p:spPr>
          <a:xfrm>
            <a:off x="5223636" y="478240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F82D79D-694F-4E7C-A275-5621CEB6747F}"/>
              </a:ext>
            </a:extLst>
          </p:cNvPr>
          <p:cNvSpPr/>
          <p:nvPr/>
        </p:nvSpPr>
        <p:spPr>
          <a:xfrm>
            <a:off x="3810305" y="478240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6D08C44E-B493-4E6D-A80C-920FFE22DE72}"/>
              </a:ext>
            </a:extLst>
          </p:cNvPr>
          <p:cNvSpPr/>
          <p:nvPr/>
        </p:nvSpPr>
        <p:spPr>
          <a:xfrm>
            <a:off x="6339332" y="793649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1A5168AD-7EA3-425E-8B22-B8A6F98C91CC}"/>
              </a:ext>
            </a:extLst>
          </p:cNvPr>
          <p:cNvSpPr/>
          <p:nvPr/>
        </p:nvSpPr>
        <p:spPr>
          <a:xfrm>
            <a:off x="6348293" y="212127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47" name="Title 2">
            <a:extLst>
              <a:ext uri="{FF2B5EF4-FFF2-40B4-BE49-F238E27FC236}">
                <a16:creationId xmlns:a16="http://schemas.microsoft.com/office/drawing/2014/main" id="{72F9F522-15AD-4B90-9273-88EE9759C391}"/>
              </a:ext>
            </a:extLst>
          </p:cNvPr>
          <p:cNvSpPr txBox="1">
            <a:spLocks/>
          </p:cNvSpPr>
          <p:nvPr/>
        </p:nvSpPr>
        <p:spPr>
          <a:xfrm>
            <a:off x="9163844" y="2814266"/>
            <a:ext cx="2289624" cy="1532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12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0" dirty="0"/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Twelve</a:t>
            </a:r>
            <a:endParaRPr kumimoji="0" lang="en-GB" sz="2800" b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C79D951-325F-4C4C-8209-5784318593B3}"/>
              </a:ext>
            </a:extLst>
          </p:cNvPr>
          <p:cNvSpPr/>
          <p:nvPr/>
        </p:nvSpPr>
        <p:spPr>
          <a:xfrm>
            <a:off x="6338256" y="794157"/>
            <a:ext cx="675239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40AB8CB-63EF-4EED-8D65-F635C80E0D1E}"/>
              </a:ext>
            </a:extLst>
          </p:cNvPr>
          <p:cNvSpPr/>
          <p:nvPr/>
        </p:nvSpPr>
        <p:spPr>
          <a:xfrm>
            <a:off x="6345309" y="2119707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795718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2346686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8" grpId="0" animBg="1"/>
      <p:bldP spid="111" grpId="0" animBg="1"/>
      <p:bldP spid="47" grpId="0"/>
      <p:bldP spid="49" grpId="0" animBg="1"/>
      <p:bldP spid="5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10">
            <a:extLst>
              <a:ext uri="{FF2B5EF4-FFF2-40B4-BE49-F238E27FC236}">
                <a16:creationId xmlns:a16="http://schemas.microsoft.com/office/drawing/2014/main" id="{EC5BCEFC-8F54-4003-A303-FD40C37431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573893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0B0EC6D-5071-4AAB-8D56-02059937BF7A}"/>
              </a:ext>
            </a:extLst>
          </p:cNvPr>
          <p:cNvSpPr/>
          <p:nvPr/>
        </p:nvSpPr>
        <p:spPr>
          <a:xfrm>
            <a:off x="5223636" y="78247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E000200-3BBC-43A8-8D7B-1D1EB8FAA8EF}"/>
              </a:ext>
            </a:extLst>
          </p:cNvPr>
          <p:cNvSpPr/>
          <p:nvPr/>
        </p:nvSpPr>
        <p:spPr>
          <a:xfrm>
            <a:off x="4486619" y="14409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5C15909-8D3D-4033-B84A-8E508A095AAD}"/>
              </a:ext>
            </a:extLst>
          </p:cNvPr>
          <p:cNvSpPr/>
          <p:nvPr/>
        </p:nvSpPr>
        <p:spPr>
          <a:xfrm>
            <a:off x="3812455" y="79483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D9D7112-5F0F-461B-83C5-D8B2C1FBBD21}"/>
              </a:ext>
            </a:extLst>
          </p:cNvPr>
          <p:cNvSpPr/>
          <p:nvPr/>
        </p:nvSpPr>
        <p:spPr>
          <a:xfrm>
            <a:off x="5223636" y="214501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B84DBCA-9430-486C-921E-539CCE640F73}"/>
              </a:ext>
            </a:extLst>
          </p:cNvPr>
          <p:cNvSpPr/>
          <p:nvPr/>
        </p:nvSpPr>
        <p:spPr>
          <a:xfrm>
            <a:off x="3810305" y="214501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AutoShape 10">
            <a:extLst>
              <a:ext uri="{FF2B5EF4-FFF2-40B4-BE49-F238E27FC236}">
                <a16:creationId xmlns:a16="http://schemas.microsoft.com/office/drawing/2014/main" id="{C2614ECD-51CB-4406-8AC4-2A5353A39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73893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927A48-DE8A-4575-8E06-CBF9D333D4DD}"/>
              </a:ext>
            </a:extLst>
          </p:cNvPr>
          <p:cNvSpPr/>
          <p:nvPr/>
        </p:nvSpPr>
        <p:spPr>
          <a:xfrm>
            <a:off x="7752663" y="78247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3B8B964-F350-44DD-9982-818AA31D39A0}"/>
              </a:ext>
            </a:extLst>
          </p:cNvPr>
          <p:cNvSpPr/>
          <p:nvPr/>
        </p:nvSpPr>
        <p:spPr>
          <a:xfrm>
            <a:off x="7015645" y="14409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D84676A-CE55-45E4-8DF1-160C39BCB73E}"/>
              </a:ext>
            </a:extLst>
          </p:cNvPr>
          <p:cNvSpPr/>
          <p:nvPr/>
        </p:nvSpPr>
        <p:spPr>
          <a:xfrm>
            <a:off x="6341482" y="79483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077CC83-645C-4269-A9DF-074B0A32DCC8}"/>
              </a:ext>
            </a:extLst>
          </p:cNvPr>
          <p:cNvSpPr/>
          <p:nvPr/>
        </p:nvSpPr>
        <p:spPr>
          <a:xfrm>
            <a:off x="7752663" y="214501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4D2083A-BC11-46F2-80CE-0D7ABA7B207D}"/>
              </a:ext>
            </a:extLst>
          </p:cNvPr>
          <p:cNvSpPr/>
          <p:nvPr/>
        </p:nvSpPr>
        <p:spPr>
          <a:xfrm>
            <a:off x="6339332" y="214501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C47309DB-86EC-4331-90B3-682B67195CE3}"/>
              </a:ext>
            </a:extLst>
          </p:cNvPr>
          <p:cNvSpPr/>
          <p:nvPr/>
        </p:nvSpPr>
        <p:spPr>
          <a:xfrm>
            <a:off x="5223636" y="79483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B820E7E-B6F9-4EC2-B6F6-DBCDED372652}"/>
              </a:ext>
            </a:extLst>
          </p:cNvPr>
          <p:cNvSpPr/>
          <p:nvPr/>
        </p:nvSpPr>
        <p:spPr>
          <a:xfrm>
            <a:off x="3810305" y="803675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4DC006B-8E49-4E4E-B862-6C39307C9826}"/>
              </a:ext>
            </a:extLst>
          </p:cNvPr>
          <p:cNvSpPr/>
          <p:nvPr/>
        </p:nvSpPr>
        <p:spPr>
          <a:xfrm>
            <a:off x="4486619" y="145068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25BC8AB-A322-4399-81CC-C6647350F87A}"/>
              </a:ext>
            </a:extLst>
          </p:cNvPr>
          <p:cNvSpPr/>
          <p:nvPr/>
        </p:nvSpPr>
        <p:spPr>
          <a:xfrm>
            <a:off x="5223636" y="214501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23739CC-7645-4307-BCA9-64F62E91EAB7}"/>
              </a:ext>
            </a:extLst>
          </p:cNvPr>
          <p:cNvSpPr/>
          <p:nvPr/>
        </p:nvSpPr>
        <p:spPr>
          <a:xfrm>
            <a:off x="3810305" y="214501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097693-299F-4057-B3BE-7342DF0206ED}"/>
              </a:ext>
            </a:extLst>
          </p:cNvPr>
          <p:cNvSpPr/>
          <p:nvPr/>
        </p:nvSpPr>
        <p:spPr>
          <a:xfrm>
            <a:off x="7752663" y="79483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D9A240F-B124-4E8C-BEAE-0CBAB40F8E79}"/>
              </a:ext>
            </a:extLst>
          </p:cNvPr>
          <p:cNvSpPr/>
          <p:nvPr/>
        </p:nvSpPr>
        <p:spPr>
          <a:xfrm>
            <a:off x="6339332" y="80171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A2CFDAC3-C373-4AAA-A542-1D794FC3E44D}"/>
              </a:ext>
            </a:extLst>
          </p:cNvPr>
          <p:cNvSpPr/>
          <p:nvPr/>
        </p:nvSpPr>
        <p:spPr>
          <a:xfrm>
            <a:off x="7015645" y="145068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A7D3B3CD-03AF-4354-951F-83FBAA8975CE}"/>
              </a:ext>
            </a:extLst>
          </p:cNvPr>
          <p:cNvSpPr/>
          <p:nvPr/>
        </p:nvSpPr>
        <p:spPr>
          <a:xfrm>
            <a:off x="7752663" y="214501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4DAAB692-CF0B-494C-9F1B-FF5C4BFCF99A}"/>
              </a:ext>
            </a:extLst>
          </p:cNvPr>
          <p:cNvSpPr/>
          <p:nvPr/>
        </p:nvSpPr>
        <p:spPr>
          <a:xfrm>
            <a:off x="6339332" y="214501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AutoShape 10">
            <a:extLst>
              <a:ext uri="{FF2B5EF4-FFF2-40B4-BE49-F238E27FC236}">
                <a16:creationId xmlns:a16="http://schemas.microsoft.com/office/drawing/2014/main" id="{7AAB45A0-5002-48AE-B54B-687ED0F96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3219993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23A5A32-8711-45ED-B6EF-306F89031885}"/>
              </a:ext>
            </a:extLst>
          </p:cNvPr>
          <p:cNvSpPr/>
          <p:nvPr/>
        </p:nvSpPr>
        <p:spPr>
          <a:xfrm>
            <a:off x="5223636" y="342857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F72344A-DAB0-4589-A857-FB955C841A03}"/>
              </a:ext>
            </a:extLst>
          </p:cNvPr>
          <p:cNvSpPr/>
          <p:nvPr/>
        </p:nvSpPr>
        <p:spPr>
          <a:xfrm>
            <a:off x="4486619" y="40870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D9F94E63-54DD-4639-8B52-E3D2B457533D}"/>
              </a:ext>
            </a:extLst>
          </p:cNvPr>
          <p:cNvSpPr/>
          <p:nvPr/>
        </p:nvSpPr>
        <p:spPr>
          <a:xfrm>
            <a:off x="3812455" y="344093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CE13A0A-0422-4FE4-AF77-B2B95346B683}"/>
              </a:ext>
            </a:extLst>
          </p:cNvPr>
          <p:cNvSpPr/>
          <p:nvPr/>
        </p:nvSpPr>
        <p:spPr>
          <a:xfrm>
            <a:off x="5223636" y="479111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8E9CCC4-81D2-44C5-8823-D00A81D05837}"/>
              </a:ext>
            </a:extLst>
          </p:cNvPr>
          <p:cNvSpPr/>
          <p:nvPr/>
        </p:nvSpPr>
        <p:spPr>
          <a:xfrm>
            <a:off x="3810305" y="479111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AutoShape 10">
            <a:extLst>
              <a:ext uri="{FF2B5EF4-FFF2-40B4-BE49-F238E27FC236}">
                <a16:creationId xmlns:a16="http://schemas.microsoft.com/office/drawing/2014/main" id="{BF95036D-7AE1-4D69-9E96-7D39B474F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219993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B86BA51-B1F0-446F-B376-8B2197840CA1}"/>
              </a:ext>
            </a:extLst>
          </p:cNvPr>
          <p:cNvSpPr/>
          <p:nvPr/>
        </p:nvSpPr>
        <p:spPr>
          <a:xfrm>
            <a:off x="7752663" y="3428576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AFED844-EF49-4C44-8020-3DFB4031D124}"/>
              </a:ext>
            </a:extLst>
          </p:cNvPr>
          <p:cNvSpPr/>
          <p:nvPr/>
        </p:nvSpPr>
        <p:spPr>
          <a:xfrm>
            <a:off x="7015645" y="40870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0B84182-8960-47F0-AEE6-C040B6325C41}"/>
              </a:ext>
            </a:extLst>
          </p:cNvPr>
          <p:cNvSpPr/>
          <p:nvPr/>
        </p:nvSpPr>
        <p:spPr>
          <a:xfrm>
            <a:off x="6341482" y="344093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95E9039-2BAB-4B65-9760-98A6A7004A08}"/>
              </a:ext>
            </a:extLst>
          </p:cNvPr>
          <p:cNvSpPr/>
          <p:nvPr/>
        </p:nvSpPr>
        <p:spPr>
          <a:xfrm>
            <a:off x="7752663" y="479111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BAF4522-BD14-4BEF-BC0B-D96D69105307}"/>
              </a:ext>
            </a:extLst>
          </p:cNvPr>
          <p:cNvSpPr/>
          <p:nvPr/>
        </p:nvSpPr>
        <p:spPr>
          <a:xfrm>
            <a:off x="6339332" y="479111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66C0481-E7E6-4A9D-B191-847721FEB631}"/>
              </a:ext>
            </a:extLst>
          </p:cNvPr>
          <p:cNvSpPr/>
          <p:nvPr/>
        </p:nvSpPr>
        <p:spPr>
          <a:xfrm>
            <a:off x="5223636" y="344093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BA91742A-4D70-432F-B314-550B9A752CC8}"/>
              </a:ext>
            </a:extLst>
          </p:cNvPr>
          <p:cNvSpPr/>
          <p:nvPr/>
        </p:nvSpPr>
        <p:spPr>
          <a:xfrm>
            <a:off x="3810305" y="3449775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7490D9E1-2860-4190-922B-6EB71DD734C0}"/>
              </a:ext>
            </a:extLst>
          </p:cNvPr>
          <p:cNvSpPr/>
          <p:nvPr/>
        </p:nvSpPr>
        <p:spPr>
          <a:xfrm>
            <a:off x="4486619" y="409678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BE303996-A851-4113-BDB4-4F8551F47D7E}"/>
              </a:ext>
            </a:extLst>
          </p:cNvPr>
          <p:cNvSpPr/>
          <p:nvPr/>
        </p:nvSpPr>
        <p:spPr>
          <a:xfrm>
            <a:off x="5223636" y="479111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F82D79D-694F-4E7C-A275-5621CEB6747F}"/>
              </a:ext>
            </a:extLst>
          </p:cNvPr>
          <p:cNvSpPr/>
          <p:nvPr/>
        </p:nvSpPr>
        <p:spPr>
          <a:xfrm>
            <a:off x="3810305" y="479111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25A8D54F-7606-40F5-B2A7-A524FF1C7A6C}"/>
              </a:ext>
            </a:extLst>
          </p:cNvPr>
          <p:cNvSpPr/>
          <p:nvPr/>
        </p:nvSpPr>
        <p:spPr>
          <a:xfrm>
            <a:off x="7752663" y="3440936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6D08C44E-B493-4E6D-A80C-920FFE22DE72}"/>
              </a:ext>
            </a:extLst>
          </p:cNvPr>
          <p:cNvSpPr/>
          <p:nvPr/>
        </p:nvSpPr>
        <p:spPr>
          <a:xfrm>
            <a:off x="6339332" y="344781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FAA4B05E-D0C7-4D9D-A46B-4584A712D4E1}"/>
              </a:ext>
            </a:extLst>
          </p:cNvPr>
          <p:cNvSpPr/>
          <p:nvPr/>
        </p:nvSpPr>
        <p:spPr>
          <a:xfrm>
            <a:off x="7752663" y="479111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1A5168AD-7EA3-425E-8B22-B8A6F98C91CC}"/>
              </a:ext>
            </a:extLst>
          </p:cNvPr>
          <p:cNvSpPr/>
          <p:nvPr/>
        </p:nvSpPr>
        <p:spPr>
          <a:xfrm>
            <a:off x="6339332" y="4791113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47" name="Title 2">
            <a:extLst>
              <a:ext uri="{FF2B5EF4-FFF2-40B4-BE49-F238E27FC236}">
                <a16:creationId xmlns:a16="http://schemas.microsoft.com/office/drawing/2014/main" id="{9F7D5168-2162-4540-9462-8B6FD33FFAAF}"/>
              </a:ext>
            </a:extLst>
          </p:cNvPr>
          <p:cNvSpPr txBox="1">
            <a:spLocks/>
          </p:cNvSpPr>
          <p:nvPr/>
        </p:nvSpPr>
        <p:spPr>
          <a:xfrm>
            <a:off x="9163844" y="2814266"/>
            <a:ext cx="2289624" cy="1532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19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0" dirty="0"/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Nineteen</a:t>
            </a:r>
            <a:endParaRPr kumimoji="0" lang="en-GB" sz="2800" b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78DA76F7-A0B7-4642-BF90-2A4A92FFA843}"/>
              </a:ext>
            </a:extLst>
          </p:cNvPr>
          <p:cNvSpPr/>
          <p:nvPr/>
        </p:nvSpPr>
        <p:spPr>
          <a:xfrm>
            <a:off x="5223636" y="3440935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DE830FC-93B9-409C-87F3-033D6258FED6}"/>
              </a:ext>
            </a:extLst>
          </p:cNvPr>
          <p:cNvSpPr/>
          <p:nvPr/>
        </p:nvSpPr>
        <p:spPr>
          <a:xfrm>
            <a:off x="3810305" y="3449774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17C2AEE1-95B8-4FA0-8649-5B16189F142C}"/>
              </a:ext>
            </a:extLst>
          </p:cNvPr>
          <p:cNvSpPr/>
          <p:nvPr/>
        </p:nvSpPr>
        <p:spPr>
          <a:xfrm>
            <a:off x="4486619" y="4096781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DB70F376-C806-4576-8ECB-AF677B056455}"/>
              </a:ext>
            </a:extLst>
          </p:cNvPr>
          <p:cNvSpPr/>
          <p:nvPr/>
        </p:nvSpPr>
        <p:spPr>
          <a:xfrm>
            <a:off x="5223636" y="4791112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502CC720-50CA-4DE6-B8A7-D97E940E268F}"/>
              </a:ext>
            </a:extLst>
          </p:cNvPr>
          <p:cNvSpPr/>
          <p:nvPr/>
        </p:nvSpPr>
        <p:spPr>
          <a:xfrm>
            <a:off x="3810305" y="4791112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560AE793-CCE3-40DF-AE10-BA1DA134F103}"/>
              </a:ext>
            </a:extLst>
          </p:cNvPr>
          <p:cNvSpPr/>
          <p:nvPr/>
        </p:nvSpPr>
        <p:spPr>
          <a:xfrm>
            <a:off x="7752663" y="3440935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6C1ED84-932B-4128-BD24-39C1EA6E28A5}"/>
              </a:ext>
            </a:extLst>
          </p:cNvPr>
          <p:cNvSpPr/>
          <p:nvPr/>
        </p:nvSpPr>
        <p:spPr>
          <a:xfrm>
            <a:off x="6339332" y="3447816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FE62F98B-45FA-4C38-A75B-F510AA1F6A73}"/>
              </a:ext>
            </a:extLst>
          </p:cNvPr>
          <p:cNvSpPr/>
          <p:nvPr/>
        </p:nvSpPr>
        <p:spPr>
          <a:xfrm>
            <a:off x="7752663" y="4791112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2C33AA1C-9EA0-4411-8213-448BA05B7EC6}"/>
              </a:ext>
            </a:extLst>
          </p:cNvPr>
          <p:cNvSpPr/>
          <p:nvPr/>
        </p:nvSpPr>
        <p:spPr>
          <a:xfrm>
            <a:off x="6339332" y="4791112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795718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358705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10" grpId="0" animBg="1"/>
      <p:bldP spid="111" grpId="0" animBg="1"/>
      <p:bldP spid="47" grpId="0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6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10">
            <a:extLst>
              <a:ext uri="{FF2B5EF4-FFF2-40B4-BE49-F238E27FC236}">
                <a16:creationId xmlns:a16="http://schemas.microsoft.com/office/drawing/2014/main" id="{EC5BCEFC-8F54-4003-A303-FD40C37431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58259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0B0EC6D-5071-4AAB-8D56-02059937BF7A}"/>
              </a:ext>
            </a:extLst>
          </p:cNvPr>
          <p:cNvSpPr/>
          <p:nvPr/>
        </p:nvSpPr>
        <p:spPr>
          <a:xfrm>
            <a:off x="5223636" y="79118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E000200-3BBC-43A8-8D7B-1D1EB8FAA8EF}"/>
              </a:ext>
            </a:extLst>
          </p:cNvPr>
          <p:cNvSpPr/>
          <p:nvPr/>
        </p:nvSpPr>
        <p:spPr>
          <a:xfrm>
            <a:off x="4486619" y="144962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5C15909-8D3D-4033-B84A-8E508A095AAD}"/>
              </a:ext>
            </a:extLst>
          </p:cNvPr>
          <p:cNvSpPr/>
          <p:nvPr/>
        </p:nvSpPr>
        <p:spPr>
          <a:xfrm>
            <a:off x="3812455" y="8035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D9D7112-5F0F-461B-83C5-D8B2C1FBBD21}"/>
              </a:ext>
            </a:extLst>
          </p:cNvPr>
          <p:cNvSpPr/>
          <p:nvPr/>
        </p:nvSpPr>
        <p:spPr>
          <a:xfrm>
            <a:off x="5223636" y="21537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B84DBCA-9430-486C-921E-539CCE640F73}"/>
              </a:ext>
            </a:extLst>
          </p:cNvPr>
          <p:cNvSpPr/>
          <p:nvPr/>
        </p:nvSpPr>
        <p:spPr>
          <a:xfrm>
            <a:off x="3810305" y="215371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AutoShape 10">
            <a:extLst>
              <a:ext uri="{FF2B5EF4-FFF2-40B4-BE49-F238E27FC236}">
                <a16:creationId xmlns:a16="http://schemas.microsoft.com/office/drawing/2014/main" id="{C2614ECD-51CB-4406-8AC4-2A5353A39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8259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927A48-DE8A-4575-8E06-CBF9D333D4DD}"/>
              </a:ext>
            </a:extLst>
          </p:cNvPr>
          <p:cNvSpPr/>
          <p:nvPr/>
        </p:nvSpPr>
        <p:spPr>
          <a:xfrm>
            <a:off x="7752663" y="79118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3B8B964-F350-44DD-9982-818AA31D39A0}"/>
              </a:ext>
            </a:extLst>
          </p:cNvPr>
          <p:cNvSpPr/>
          <p:nvPr/>
        </p:nvSpPr>
        <p:spPr>
          <a:xfrm>
            <a:off x="7015645" y="144962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D84676A-CE55-45E4-8DF1-160C39BCB73E}"/>
              </a:ext>
            </a:extLst>
          </p:cNvPr>
          <p:cNvSpPr/>
          <p:nvPr/>
        </p:nvSpPr>
        <p:spPr>
          <a:xfrm>
            <a:off x="6341482" y="8035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077CC83-645C-4269-A9DF-074B0A32DCC8}"/>
              </a:ext>
            </a:extLst>
          </p:cNvPr>
          <p:cNvSpPr/>
          <p:nvPr/>
        </p:nvSpPr>
        <p:spPr>
          <a:xfrm>
            <a:off x="7752663" y="21537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4D2083A-BC11-46F2-80CE-0D7ABA7B207D}"/>
              </a:ext>
            </a:extLst>
          </p:cNvPr>
          <p:cNvSpPr/>
          <p:nvPr/>
        </p:nvSpPr>
        <p:spPr>
          <a:xfrm>
            <a:off x="6339332" y="215371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C47309DB-86EC-4331-90B3-682B67195CE3}"/>
              </a:ext>
            </a:extLst>
          </p:cNvPr>
          <p:cNvSpPr/>
          <p:nvPr/>
        </p:nvSpPr>
        <p:spPr>
          <a:xfrm>
            <a:off x="5223636" y="8035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B820E7E-B6F9-4EC2-B6F6-DBCDED372652}"/>
              </a:ext>
            </a:extLst>
          </p:cNvPr>
          <p:cNvSpPr/>
          <p:nvPr/>
        </p:nvSpPr>
        <p:spPr>
          <a:xfrm>
            <a:off x="3810305" y="81238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4DC006B-8E49-4E4E-B862-6C39307C9826}"/>
              </a:ext>
            </a:extLst>
          </p:cNvPr>
          <p:cNvSpPr/>
          <p:nvPr/>
        </p:nvSpPr>
        <p:spPr>
          <a:xfrm>
            <a:off x="4486619" y="145938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25BC8AB-A322-4399-81CC-C6647350F87A}"/>
              </a:ext>
            </a:extLst>
          </p:cNvPr>
          <p:cNvSpPr/>
          <p:nvPr/>
        </p:nvSpPr>
        <p:spPr>
          <a:xfrm>
            <a:off x="5223636" y="215371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23739CC-7645-4307-BCA9-64F62E91EAB7}"/>
              </a:ext>
            </a:extLst>
          </p:cNvPr>
          <p:cNvSpPr/>
          <p:nvPr/>
        </p:nvSpPr>
        <p:spPr>
          <a:xfrm>
            <a:off x="3810305" y="215371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097693-299F-4057-B3BE-7342DF0206ED}"/>
              </a:ext>
            </a:extLst>
          </p:cNvPr>
          <p:cNvSpPr/>
          <p:nvPr/>
        </p:nvSpPr>
        <p:spPr>
          <a:xfrm>
            <a:off x="7752663" y="8035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D9A240F-B124-4E8C-BEAE-0CBAB40F8E79}"/>
              </a:ext>
            </a:extLst>
          </p:cNvPr>
          <p:cNvSpPr/>
          <p:nvPr/>
        </p:nvSpPr>
        <p:spPr>
          <a:xfrm>
            <a:off x="6339332" y="81042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A2CFDAC3-C373-4AAA-A542-1D794FC3E44D}"/>
              </a:ext>
            </a:extLst>
          </p:cNvPr>
          <p:cNvSpPr/>
          <p:nvPr/>
        </p:nvSpPr>
        <p:spPr>
          <a:xfrm>
            <a:off x="7015645" y="145938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A7D3B3CD-03AF-4354-951F-83FBAA8975CE}"/>
              </a:ext>
            </a:extLst>
          </p:cNvPr>
          <p:cNvSpPr/>
          <p:nvPr/>
        </p:nvSpPr>
        <p:spPr>
          <a:xfrm>
            <a:off x="7752663" y="215371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4DAAB692-CF0B-494C-9F1B-FF5C4BFCF99A}"/>
              </a:ext>
            </a:extLst>
          </p:cNvPr>
          <p:cNvSpPr/>
          <p:nvPr/>
        </p:nvSpPr>
        <p:spPr>
          <a:xfrm>
            <a:off x="6339332" y="215371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AutoShape 10">
            <a:extLst>
              <a:ext uri="{FF2B5EF4-FFF2-40B4-BE49-F238E27FC236}">
                <a16:creationId xmlns:a16="http://schemas.microsoft.com/office/drawing/2014/main" id="{7AAB45A0-5002-48AE-B54B-687ED0F96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322869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23A5A32-8711-45ED-B6EF-306F89031885}"/>
              </a:ext>
            </a:extLst>
          </p:cNvPr>
          <p:cNvSpPr/>
          <p:nvPr/>
        </p:nvSpPr>
        <p:spPr>
          <a:xfrm>
            <a:off x="5223636" y="343728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F72344A-DAB0-4589-A857-FB955C841A03}"/>
              </a:ext>
            </a:extLst>
          </p:cNvPr>
          <p:cNvSpPr/>
          <p:nvPr/>
        </p:nvSpPr>
        <p:spPr>
          <a:xfrm>
            <a:off x="4486619" y="409572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D9F94E63-54DD-4639-8B52-E3D2B457533D}"/>
              </a:ext>
            </a:extLst>
          </p:cNvPr>
          <p:cNvSpPr/>
          <p:nvPr/>
        </p:nvSpPr>
        <p:spPr>
          <a:xfrm>
            <a:off x="3812455" y="34496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CE13A0A-0422-4FE4-AF77-B2B95346B683}"/>
              </a:ext>
            </a:extLst>
          </p:cNvPr>
          <p:cNvSpPr/>
          <p:nvPr/>
        </p:nvSpPr>
        <p:spPr>
          <a:xfrm>
            <a:off x="5223636" y="47998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8E9CCC4-81D2-44C5-8823-D00A81D05837}"/>
              </a:ext>
            </a:extLst>
          </p:cNvPr>
          <p:cNvSpPr/>
          <p:nvPr/>
        </p:nvSpPr>
        <p:spPr>
          <a:xfrm>
            <a:off x="3810305" y="479981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AutoShape 10">
            <a:extLst>
              <a:ext uri="{FF2B5EF4-FFF2-40B4-BE49-F238E27FC236}">
                <a16:creationId xmlns:a16="http://schemas.microsoft.com/office/drawing/2014/main" id="{BF95036D-7AE1-4D69-9E96-7D39B474F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22869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B86BA51-B1F0-446F-B376-8B2197840CA1}"/>
              </a:ext>
            </a:extLst>
          </p:cNvPr>
          <p:cNvSpPr/>
          <p:nvPr/>
        </p:nvSpPr>
        <p:spPr>
          <a:xfrm>
            <a:off x="7752663" y="343728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AFED844-EF49-4C44-8020-3DFB4031D124}"/>
              </a:ext>
            </a:extLst>
          </p:cNvPr>
          <p:cNvSpPr/>
          <p:nvPr/>
        </p:nvSpPr>
        <p:spPr>
          <a:xfrm>
            <a:off x="7015645" y="409572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0B84182-8960-47F0-AEE6-C040B6325C41}"/>
              </a:ext>
            </a:extLst>
          </p:cNvPr>
          <p:cNvSpPr/>
          <p:nvPr/>
        </p:nvSpPr>
        <p:spPr>
          <a:xfrm>
            <a:off x="6341482" y="34496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95E9039-2BAB-4B65-9760-98A6A7004A08}"/>
              </a:ext>
            </a:extLst>
          </p:cNvPr>
          <p:cNvSpPr/>
          <p:nvPr/>
        </p:nvSpPr>
        <p:spPr>
          <a:xfrm>
            <a:off x="7752663" y="47998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BAF4522-BD14-4BEF-BC0B-D96D69105307}"/>
              </a:ext>
            </a:extLst>
          </p:cNvPr>
          <p:cNvSpPr/>
          <p:nvPr/>
        </p:nvSpPr>
        <p:spPr>
          <a:xfrm>
            <a:off x="6339332" y="479981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BA91742A-4D70-432F-B314-550B9A752CC8}"/>
              </a:ext>
            </a:extLst>
          </p:cNvPr>
          <p:cNvSpPr/>
          <p:nvPr/>
        </p:nvSpPr>
        <p:spPr>
          <a:xfrm>
            <a:off x="3810305" y="345848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7490D9E1-2860-4190-922B-6EB71DD734C0}"/>
              </a:ext>
            </a:extLst>
          </p:cNvPr>
          <p:cNvSpPr/>
          <p:nvPr/>
        </p:nvSpPr>
        <p:spPr>
          <a:xfrm>
            <a:off x="4486619" y="410548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F82D79D-694F-4E7C-A275-5621CEB6747F}"/>
              </a:ext>
            </a:extLst>
          </p:cNvPr>
          <p:cNvSpPr/>
          <p:nvPr/>
        </p:nvSpPr>
        <p:spPr>
          <a:xfrm>
            <a:off x="3810305" y="479981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47" name="Title 2">
            <a:extLst>
              <a:ext uri="{FF2B5EF4-FFF2-40B4-BE49-F238E27FC236}">
                <a16:creationId xmlns:a16="http://schemas.microsoft.com/office/drawing/2014/main" id="{18E99E86-6981-4CC5-B4D5-15B95730A5FB}"/>
              </a:ext>
            </a:extLst>
          </p:cNvPr>
          <p:cNvSpPr txBox="1">
            <a:spLocks/>
          </p:cNvSpPr>
          <p:nvPr/>
        </p:nvSpPr>
        <p:spPr>
          <a:xfrm>
            <a:off x="9163844" y="2814266"/>
            <a:ext cx="2289624" cy="1532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13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0" dirty="0"/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Thirteen</a:t>
            </a:r>
            <a:endParaRPr kumimoji="0" lang="en-GB" sz="2800" b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865238FB-0A25-4785-8983-D03203430AC8}"/>
              </a:ext>
            </a:extLst>
          </p:cNvPr>
          <p:cNvSpPr/>
          <p:nvPr/>
        </p:nvSpPr>
        <p:spPr>
          <a:xfrm>
            <a:off x="3810691" y="3458480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B959783-E9F4-4EB4-A7F0-499F4756508C}"/>
              </a:ext>
            </a:extLst>
          </p:cNvPr>
          <p:cNvSpPr/>
          <p:nvPr/>
        </p:nvSpPr>
        <p:spPr>
          <a:xfrm>
            <a:off x="4487005" y="4105487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E1FE2B50-1007-442F-BB6F-B09915F2760B}"/>
              </a:ext>
            </a:extLst>
          </p:cNvPr>
          <p:cNvSpPr/>
          <p:nvPr/>
        </p:nvSpPr>
        <p:spPr>
          <a:xfrm>
            <a:off x="3810691" y="4799818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795718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1704217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103" grpId="0" animBg="1"/>
      <p:bldP spid="104" grpId="0" animBg="1"/>
      <p:bldP spid="106" grpId="0" animBg="1"/>
      <p:bldP spid="47" grpId="0"/>
      <p:bldP spid="50" grpId="0" animBg="1"/>
      <p:bldP spid="51" grpId="0" animBg="1"/>
      <p:bldP spid="5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10">
            <a:extLst>
              <a:ext uri="{FF2B5EF4-FFF2-40B4-BE49-F238E27FC236}">
                <a16:creationId xmlns:a16="http://schemas.microsoft.com/office/drawing/2014/main" id="{EC5BCEFC-8F54-4003-A303-FD40C37431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591302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0B0EC6D-5071-4AAB-8D56-02059937BF7A}"/>
              </a:ext>
            </a:extLst>
          </p:cNvPr>
          <p:cNvSpPr/>
          <p:nvPr/>
        </p:nvSpPr>
        <p:spPr>
          <a:xfrm>
            <a:off x="5223636" y="79988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E000200-3BBC-43A8-8D7B-1D1EB8FAA8EF}"/>
              </a:ext>
            </a:extLst>
          </p:cNvPr>
          <p:cNvSpPr/>
          <p:nvPr/>
        </p:nvSpPr>
        <p:spPr>
          <a:xfrm>
            <a:off x="4486619" y="145832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5C15909-8D3D-4033-B84A-8E508A095AAD}"/>
              </a:ext>
            </a:extLst>
          </p:cNvPr>
          <p:cNvSpPr/>
          <p:nvPr/>
        </p:nvSpPr>
        <p:spPr>
          <a:xfrm>
            <a:off x="3812455" y="812244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D9D7112-5F0F-461B-83C5-D8B2C1FBBD21}"/>
              </a:ext>
            </a:extLst>
          </p:cNvPr>
          <p:cNvSpPr/>
          <p:nvPr/>
        </p:nvSpPr>
        <p:spPr>
          <a:xfrm>
            <a:off x="5223636" y="216242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B84DBCA-9430-486C-921E-539CCE640F73}"/>
              </a:ext>
            </a:extLst>
          </p:cNvPr>
          <p:cNvSpPr/>
          <p:nvPr/>
        </p:nvSpPr>
        <p:spPr>
          <a:xfrm>
            <a:off x="3810305" y="216242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AutoShape 10">
            <a:extLst>
              <a:ext uri="{FF2B5EF4-FFF2-40B4-BE49-F238E27FC236}">
                <a16:creationId xmlns:a16="http://schemas.microsoft.com/office/drawing/2014/main" id="{C2614ECD-51CB-4406-8AC4-2A5353A39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91302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927A48-DE8A-4575-8E06-CBF9D333D4DD}"/>
              </a:ext>
            </a:extLst>
          </p:cNvPr>
          <p:cNvSpPr/>
          <p:nvPr/>
        </p:nvSpPr>
        <p:spPr>
          <a:xfrm>
            <a:off x="7752663" y="79988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3B8B964-F350-44DD-9982-818AA31D39A0}"/>
              </a:ext>
            </a:extLst>
          </p:cNvPr>
          <p:cNvSpPr/>
          <p:nvPr/>
        </p:nvSpPr>
        <p:spPr>
          <a:xfrm>
            <a:off x="7015645" y="145832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D84676A-CE55-45E4-8DF1-160C39BCB73E}"/>
              </a:ext>
            </a:extLst>
          </p:cNvPr>
          <p:cNvSpPr/>
          <p:nvPr/>
        </p:nvSpPr>
        <p:spPr>
          <a:xfrm>
            <a:off x="6341482" y="812244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077CC83-645C-4269-A9DF-074B0A32DCC8}"/>
              </a:ext>
            </a:extLst>
          </p:cNvPr>
          <p:cNvSpPr/>
          <p:nvPr/>
        </p:nvSpPr>
        <p:spPr>
          <a:xfrm>
            <a:off x="7752663" y="216242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4D2083A-BC11-46F2-80CE-0D7ABA7B207D}"/>
              </a:ext>
            </a:extLst>
          </p:cNvPr>
          <p:cNvSpPr/>
          <p:nvPr/>
        </p:nvSpPr>
        <p:spPr>
          <a:xfrm>
            <a:off x="6339332" y="216242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C47309DB-86EC-4331-90B3-682B67195CE3}"/>
              </a:ext>
            </a:extLst>
          </p:cNvPr>
          <p:cNvSpPr/>
          <p:nvPr/>
        </p:nvSpPr>
        <p:spPr>
          <a:xfrm>
            <a:off x="5223636" y="812245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B820E7E-B6F9-4EC2-B6F6-DBCDED372652}"/>
              </a:ext>
            </a:extLst>
          </p:cNvPr>
          <p:cNvSpPr/>
          <p:nvPr/>
        </p:nvSpPr>
        <p:spPr>
          <a:xfrm>
            <a:off x="3810305" y="821084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4DC006B-8E49-4E4E-B862-6C39307C9826}"/>
              </a:ext>
            </a:extLst>
          </p:cNvPr>
          <p:cNvSpPr/>
          <p:nvPr/>
        </p:nvSpPr>
        <p:spPr>
          <a:xfrm>
            <a:off x="4486619" y="146809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25BC8AB-A322-4399-81CC-C6647350F87A}"/>
              </a:ext>
            </a:extLst>
          </p:cNvPr>
          <p:cNvSpPr/>
          <p:nvPr/>
        </p:nvSpPr>
        <p:spPr>
          <a:xfrm>
            <a:off x="5223636" y="216242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23739CC-7645-4307-BCA9-64F62E91EAB7}"/>
              </a:ext>
            </a:extLst>
          </p:cNvPr>
          <p:cNvSpPr/>
          <p:nvPr/>
        </p:nvSpPr>
        <p:spPr>
          <a:xfrm>
            <a:off x="3810305" y="216242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AutoShape 10">
            <a:extLst>
              <a:ext uri="{FF2B5EF4-FFF2-40B4-BE49-F238E27FC236}">
                <a16:creationId xmlns:a16="http://schemas.microsoft.com/office/drawing/2014/main" id="{7AAB45A0-5002-48AE-B54B-687ED0F96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3237402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23A5A32-8711-45ED-B6EF-306F89031885}"/>
              </a:ext>
            </a:extLst>
          </p:cNvPr>
          <p:cNvSpPr/>
          <p:nvPr/>
        </p:nvSpPr>
        <p:spPr>
          <a:xfrm>
            <a:off x="5223636" y="344598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F72344A-DAB0-4589-A857-FB955C841A03}"/>
              </a:ext>
            </a:extLst>
          </p:cNvPr>
          <p:cNvSpPr/>
          <p:nvPr/>
        </p:nvSpPr>
        <p:spPr>
          <a:xfrm>
            <a:off x="4486619" y="410442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D9F94E63-54DD-4639-8B52-E3D2B457533D}"/>
              </a:ext>
            </a:extLst>
          </p:cNvPr>
          <p:cNvSpPr/>
          <p:nvPr/>
        </p:nvSpPr>
        <p:spPr>
          <a:xfrm>
            <a:off x="3812455" y="3458344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CE13A0A-0422-4FE4-AF77-B2B95346B683}"/>
              </a:ext>
            </a:extLst>
          </p:cNvPr>
          <p:cNvSpPr/>
          <p:nvPr/>
        </p:nvSpPr>
        <p:spPr>
          <a:xfrm>
            <a:off x="5223636" y="480852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8E9CCC4-81D2-44C5-8823-D00A81D05837}"/>
              </a:ext>
            </a:extLst>
          </p:cNvPr>
          <p:cNvSpPr/>
          <p:nvPr/>
        </p:nvSpPr>
        <p:spPr>
          <a:xfrm>
            <a:off x="3810305" y="480852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AutoShape 10">
            <a:extLst>
              <a:ext uri="{FF2B5EF4-FFF2-40B4-BE49-F238E27FC236}">
                <a16:creationId xmlns:a16="http://schemas.microsoft.com/office/drawing/2014/main" id="{BF95036D-7AE1-4D69-9E96-7D39B474F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237402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B86BA51-B1F0-446F-B376-8B2197840CA1}"/>
              </a:ext>
            </a:extLst>
          </p:cNvPr>
          <p:cNvSpPr/>
          <p:nvPr/>
        </p:nvSpPr>
        <p:spPr>
          <a:xfrm>
            <a:off x="7752663" y="3445985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AFED844-EF49-4C44-8020-3DFB4031D124}"/>
              </a:ext>
            </a:extLst>
          </p:cNvPr>
          <p:cNvSpPr/>
          <p:nvPr/>
        </p:nvSpPr>
        <p:spPr>
          <a:xfrm>
            <a:off x="7015645" y="410442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0B84182-8960-47F0-AEE6-C040B6325C41}"/>
              </a:ext>
            </a:extLst>
          </p:cNvPr>
          <p:cNvSpPr/>
          <p:nvPr/>
        </p:nvSpPr>
        <p:spPr>
          <a:xfrm>
            <a:off x="6341482" y="3458344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95E9039-2BAB-4B65-9760-98A6A7004A08}"/>
              </a:ext>
            </a:extLst>
          </p:cNvPr>
          <p:cNvSpPr/>
          <p:nvPr/>
        </p:nvSpPr>
        <p:spPr>
          <a:xfrm>
            <a:off x="7752663" y="4808522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BAF4522-BD14-4BEF-BC0B-D96D69105307}"/>
              </a:ext>
            </a:extLst>
          </p:cNvPr>
          <p:cNvSpPr/>
          <p:nvPr/>
        </p:nvSpPr>
        <p:spPr>
          <a:xfrm>
            <a:off x="6339332" y="480852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766C0481-E7E6-4A9D-B191-847721FEB631}"/>
              </a:ext>
            </a:extLst>
          </p:cNvPr>
          <p:cNvSpPr/>
          <p:nvPr/>
        </p:nvSpPr>
        <p:spPr>
          <a:xfrm>
            <a:off x="5223636" y="3458345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BA91742A-4D70-432F-B314-550B9A752CC8}"/>
              </a:ext>
            </a:extLst>
          </p:cNvPr>
          <p:cNvSpPr/>
          <p:nvPr/>
        </p:nvSpPr>
        <p:spPr>
          <a:xfrm>
            <a:off x="3810305" y="3467184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7490D9E1-2860-4190-922B-6EB71DD734C0}"/>
              </a:ext>
            </a:extLst>
          </p:cNvPr>
          <p:cNvSpPr/>
          <p:nvPr/>
        </p:nvSpPr>
        <p:spPr>
          <a:xfrm>
            <a:off x="4486619" y="411419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BE303996-A851-4113-BDB4-4F8551F47D7E}"/>
              </a:ext>
            </a:extLst>
          </p:cNvPr>
          <p:cNvSpPr/>
          <p:nvPr/>
        </p:nvSpPr>
        <p:spPr>
          <a:xfrm>
            <a:off x="5223636" y="480852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F82D79D-694F-4E7C-A275-5621CEB6747F}"/>
              </a:ext>
            </a:extLst>
          </p:cNvPr>
          <p:cNvSpPr/>
          <p:nvPr/>
        </p:nvSpPr>
        <p:spPr>
          <a:xfrm>
            <a:off x="3810305" y="480852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47" name="Title 2">
            <a:extLst>
              <a:ext uri="{FF2B5EF4-FFF2-40B4-BE49-F238E27FC236}">
                <a16:creationId xmlns:a16="http://schemas.microsoft.com/office/drawing/2014/main" id="{72F9F522-15AD-4B90-9273-88EE9759C391}"/>
              </a:ext>
            </a:extLst>
          </p:cNvPr>
          <p:cNvSpPr txBox="1">
            <a:spLocks/>
          </p:cNvSpPr>
          <p:nvPr/>
        </p:nvSpPr>
        <p:spPr>
          <a:xfrm>
            <a:off x="9163844" y="2814266"/>
            <a:ext cx="2289624" cy="1532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14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0" dirty="0"/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Fourteen</a:t>
            </a:r>
            <a:endParaRPr kumimoji="0" lang="en-GB" sz="2800" b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97E417E1-BFC9-4F41-B680-EFCBE540E5C3}"/>
              </a:ext>
            </a:extLst>
          </p:cNvPr>
          <p:cNvSpPr/>
          <p:nvPr/>
        </p:nvSpPr>
        <p:spPr>
          <a:xfrm>
            <a:off x="6339331" y="3445985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ADCC52C3-6890-41B8-88ED-4C5B2A5BE138}"/>
              </a:ext>
            </a:extLst>
          </p:cNvPr>
          <p:cNvSpPr/>
          <p:nvPr/>
        </p:nvSpPr>
        <p:spPr>
          <a:xfrm>
            <a:off x="6339331" y="480852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C230FC4-81C8-4233-911E-FE1F949A1FD0}"/>
              </a:ext>
            </a:extLst>
          </p:cNvPr>
          <p:cNvSpPr/>
          <p:nvPr/>
        </p:nvSpPr>
        <p:spPr>
          <a:xfrm>
            <a:off x="7752663" y="3458344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81B02FFE-695A-47D5-8B31-9F7466F7191C}"/>
              </a:ext>
            </a:extLst>
          </p:cNvPr>
          <p:cNvSpPr/>
          <p:nvPr/>
        </p:nvSpPr>
        <p:spPr>
          <a:xfrm>
            <a:off x="7752663" y="480871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5445469F-2AD7-46CC-8FC6-128E7FFD4B84}"/>
              </a:ext>
            </a:extLst>
          </p:cNvPr>
          <p:cNvSpPr/>
          <p:nvPr/>
        </p:nvSpPr>
        <p:spPr>
          <a:xfrm>
            <a:off x="6339331" y="3445985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82C8CC7-7B88-42CB-BC66-F7C6D9F1752F}"/>
              </a:ext>
            </a:extLst>
          </p:cNvPr>
          <p:cNvSpPr/>
          <p:nvPr/>
        </p:nvSpPr>
        <p:spPr>
          <a:xfrm>
            <a:off x="6339331" y="4808521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BB0A9248-E5DD-4BCF-BAD6-BA4B09D251F8}"/>
              </a:ext>
            </a:extLst>
          </p:cNvPr>
          <p:cNvSpPr/>
          <p:nvPr/>
        </p:nvSpPr>
        <p:spPr>
          <a:xfrm>
            <a:off x="7752663" y="3458344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7B54C62-AB27-4841-A874-5E04875281E5}"/>
              </a:ext>
            </a:extLst>
          </p:cNvPr>
          <p:cNvSpPr/>
          <p:nvPr/>
        </p:nvSpPr>
        <p:spPr>
          <a:xfrm>
            <a:off x="7752663" y="4808718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795718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67854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47" grpId="0"/>
      <p:bldP spid="40" grpId="0" animBg="1"/>
      <p:bldP spid="41" grpId="0" animBg="1"/>
      <p:bldP spid="42" grpId="0" animBg="1"/>
      <p:bldP spid="43" grpId="0" animBg="1"/>
      <p:bldP spid="46" grpId="0" animBg="1"/>
      <p:bldP spid="48" grpId="0" animBg="1"/>
      <p:bldP spid="49" grpId="0" animBg="1"/>
      <p:bldP spid="5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utoShape 10">
            <a:extLst>
              <a:ext uri="{FF2B5EF4-FFF2-40B4-BE49-F238E27FC236}">
                <a16:creationId xmlns:a16="http://schemas.microsoft.com/office/drawing/2014/main" id="{EC5BCEFC-8F54-4003-A303-FD40C37431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58259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0B0EC6D-5071-4AAB-8D56-02059937BF7A}"/>
              </a:ext>
            </a:extLst>
          </p:cNvPr>
          <p:cNvSpPr/>
          <p:nvPr/>
        </p:nvSpPr>
        <p:spPr>
          <a:xfrm>
            <a:off x="5223636" y="79118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E000200-3BBC-43A8-8D7B-1D1EB8FAA8EF}"/>
              </a:ext>
            </a:extLst>
          </p:cNvPr>
          <p:cNvSpPr/>
          <p:nvPr/>
        </p:nvSpPr>
        <p:spPr>
          <a:xfrm>
            <a:off x="4486619" y="144962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5C15909-8D3D-4033-B84A-8E508A095AAD}"/>
              </a:ext>
            </a:extLst>
          </p:cNvPr>
          <p:cNvSpPr/>
          <p:nvPr/>
        </p:nvSpPr>
        <p:spPr>
          <a:xfrm>
            <a:off x="3812455" y="8035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D9D7112-5F0F-461B-83C5-D8B2C1FBBD21}"/>
              </a:ext>
            </a:extLst>
          </p:cNvPr>
          <p:cNvSpPr/>
          <p:nvPr/>
        </p:nvSpPr>
        <p:spPr>
          <a:xfrm>
            <a:off x="5223636" y="21537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B84DBCA-9430-486C-921E-539CCE640F73}"/>
              </a:ext>
            </a:extLst>
          </p:cNvPr>
          <p:cNvSpPr/>
          <p:nvPr/>
        </p:nvSpPr>
        <p:spPr>
          <a:xfrm>
            <a:off x="3810305" y="215371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AutoShape 10">
            <a:extLst>
              <a:ext uri="{FF2B5EF4-FFF2-40B4-BE49-F238E27FC236}">
                <a16:creationId xmlns:a16="http://schemas.microsoft.com/office/drawing/2014/main" id="{C2614ECD-51CB-4406-8AC4-2A5353A390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8259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927A48-DE8A-4575-8E06-CBF9D333D4DD}"/>
              </a:ext>
            </a:extLst>
          </p:cNvPr>
          <p:cNvSpPr/>
          <p:nvPr/>
        </p:nvSpPr>
        <p:spPr>
          <a:xfrm>
            <a:off x="7752663" y="79118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3B8B964-F350-44DD-9982-818AA31D39A0}"/>
              </a:ext>
            </a:extLst>
          </p:cNvPr>
          <p:cNvSpPr/>
          <p:nvPr/>
        </p:nvSpPr>
        <p:spPr>
          <a:xfrm>
            <a:off x="7015645" y="144962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D84676A-CE55-45E4-8DF1-160C39BCB73E}"/>
              </a:ext>
            </a:extLst>
          </p:cNvPr>
          <p:cNvSpPr/>
          <p:nvPr/>
        </p:nvSpPr>
        <p:spPr>
          <a:xfrm>
            <a:off x="6341482" y="8035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077CC83-645C-4269-A9DF-074B0A32DCC8}"/>
              </a:ext>
            </a:extLst>
          </p:cNvPr>
          <p:cNvSpPr/>
          <p:nvPr/>
        </p:nvSpPr>
        <p:spPr>
          <a:xfrm>
            <a:off x="7752663" y="21537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4D2083A-BC11-46F2-80CE-0D7ABA7B207D}"/>
              </a:ext>
            </a:extLst>
          </p:cNvPr>
          <p:cNvSpPr/>
          <p:nvPr/>
        </p:nvSpPr>
        <p:spPr>
          <a:xfrm>
            <a:off x="6339332" y="215371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C47309DB-86EC-4331-90B3-682B67195CE3}"/>
              </a:ext>
            </a:extLst>
          </p:cNvPr>
          <p:cNvSpPr/>
          <p:nvPr/>
        </p:nvSpPr>
        <p:spPr>
          <a:xfrm>
            <a:off x="5223636" y="80354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B820E7E-B6F9-4EC2-B6F6-DBCDED372652}"/>
              </a:ext>
            </a:extLst>
          </p:cNvPr>
          <p:cNvSpPr/>
          <p:nvPr/>
        </p:nvSpPr>
        <p:spPr>
          <a:xfrm>
            <a:off x="3810305" y="81238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4DC006B-8E49-4E4E-B862-6C39307C9826}"/>
              </a:ext>
            </a:extLst>
          </p:cNvPr>
          <p:cNvSpPr/>
          <p:nvPr/>
        </p:nvSpPr>
        <p:spPr>
          <a:xfrm>
            <a:off x="4486619" y="145938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25BC8AB-A322-4399-81CC-C6647350F87A}"/>
              </a:ext>
            </a:extLst>
          </p:cNvPr>
          <p:cNvSpPr/>
          <p:nvPr/>
        </p:nvSpPr>
        <p:spPr>
          <a:xfrm>
            <a:off x="5223636" y="215371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23739CC-7645-4307-BCA9-64F62E91EAB7}"/>
              </a:ext>
            </a:extLst>
          </p:cNvPr>
          <p:cNvSpPr/>
          <p:nvPr/>
        </p:nvSpPr>
        <p:spPr>
          <a:xfrm>
            <a:off x="3810305" y="215371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D9A240F-B124-4E8C-BEAE-0CBAB40F8E79}"/>
              </a:ext>
            </a:extLst>
          </p:cNvPr>
          <p:cNvSpPr/>
          <p:nvPr/>
        </p:nvSpPr>
        <p:spPr>
          <a:xfrm>
            <a:off x="6339332" y="810422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A2CFDAC3-C373-4AAA-A542-1D794FC3E44D}"/>
              </a:ext>
            </a:extLst>
          </p:cNvPr>
          <p:cNvSpPr/>
          <p:nvPr/>
        </p:nvSpPr>
        <p:spPr>
          <a:xfrm>
            <a:off x="7015645" y="145938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4DAAB692-CF0B-494C-9F1B-FF5C4BFCF99A}"/>
              </a:ext>
            </a:extLst>
          </p:cNvPr>
          <p:cNvSpPr/>
          <p:nvPr/>
        </p:nvSpPr>
        <p:spPr>
          <a:xfrm>
            <a:off x="6339332" y="215371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AutoShape 10">
            <a:extLst>
              <a:ext uri="{FF2B5EF4-FFF2-40B4-BE49-F238E27FC236}">
                <a16:creationId xmlns:a16="http://schemas.microsoft.com/office/drawing/2014/main" id="{7AAB45A0-5002-48AE-B54B-687ED0F960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6973" y="322869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23A5A32-8711-45ED-B6EF-306F89031885}"/>
              </a:ext>
            </a:extLst>
          </p:cNvPr>
          <p:cNvSpPr/>
          <p:nvPr/>
        </p:nvSpPr>
        <p:spPr>
          <a:xfrm>
            <a:off x="5223636" y="343728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F72344A-DAB0-4589-A857-FB955C841A03}"/>
              </a:ext>
            </a:extLst>
          </p:cNvPr>
          <p:cNvSpPr/>
          <p:nvPr/>
        </p:nvSpPr>
        <p:spPr>
          <a:xfrm>
            <a:off x="4486619" y="409572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D9F94E63-54DD-4639-8B52-E3D2B457533D}"/>
              </a:ext>
            </a:extLst>
          </p:cNvPr>
          <p:cNvSpPr/>
          <p:nvPr/>
        </p:nvSpPr>
        <p:spPr>
          <a:xfrm>
            <a:off x="3812455" y="34496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CE13A0A-0422-4FE4-AF77-B2B95346B683}"/>
              </a:ext>
            </a:extLst>
          </p:cNvPr>
          <p:cNvSpPr/>
          <p:nvPr/>
        </p:nvSpPr>
        <p:spPr>
          <a:xfrm>
            <a:off x="5223636" y="47998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8E9CCC4-81D2-44C5-8823-D00A81D05837}"/>
              </a:ext>
            </a:extLst>
          </p:cNvPr>
          <p:cNvSpPr/>
          <p:nvPr/>
        </p:nvSpPr>
        <p:spPr>
          <a:xfrm>
            <a:off x="3810305" y="479981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AutoShape 10">
            <a:extLst>
              <a:ext uri="{FF2B5EF4-FFF2-40B4-BE49-F238E27FC236}">
                <a16:creationId xmlns:a16="http://schemas.microsoft.com/office/drawing/2014/main" id="{BF95036D-7AE1-4D69-9E96-7D39B474F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3228698"/>
            <a:ext cx="2529027" cy="2402259"/>
          </a:xfrm>
          <a:prstGeom prst="rect">
            <a:avLst/>
          </a:prstGeom>
          <a:solidFill>
            <a:srgbClr val="F3F3F3"/>
          </a:solidFill>
          <a:ln w="31750" algn="ctr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6B86BA51-B1F0-446F-B376-8B2197840CA1}"/>
              </a:ext>
            </a:extLst>
          </p:cNvPr>
          <p:cNvSpPr/>
          <p:nvPr/>
        </p:nvSpPr>
        <p:spPr>
          <a:xfrm>
            <a:off x="7752663" y="3437281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AFED844-EF49-4C44-8020-3DFB4031D124}"/>
              </a:ext>
            </a:extLst>
          </p:cNvPr>
          <p:cNvSpPr/>
          <p:nvPr/>
        </p:nvSpPr>
        <p:spPr>
          <a:xfrm>
            <a:off x="7015645" y="4095723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0B84182-8960-47F0-AEE6-C040B6325C41}"/>
              </a:ext>
            </a:extLst>
          </p:cNvPr>
          <p:cNvSpPr/>
          <p:nvPr/>
        </p:nvSpPr>
        <p:spPr>
          <a:xfrm>
            <a:off x="6341482" y="3449640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95E9039-2BAB-4B65-9760-98A6A7004A08}"/>
              </a:ext>
            </a:extLst>
          </p:cNvPr>
          <p:cNvSpPr/>
          <p:nvPr/>
        </p:nvSpPr>
        <p:spPr>
          <a:xfrm>
            <a:off x="7752663" y="4799818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BAF4522-BD14-4BEF-BC0B-D96D69105307}"/>
              </a:ext>
            </a:extLst>
          </p:cNvPr>
          <p:cNvSpPr/>
          <p:nvPr/>
        </p:nvSpPr>
        <p:spPr>
          <a:xfrm>
            <a:off x="6339332" y="4799817"/>
            <a:ext cx="676314" cy="6766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BA91742A-4D70-432F-B314-550B9A752CC8}"/>
              </a:ext>
            </a:extLst>
          </p:cNvPr>
          <p:cNvSpPr/>
          <p:nvPr/>
        </p:nvSpPr>
        <p:spPr>
          <a:xfrm>
            <a:off x="3810305" y="3458480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7490D9E1-2860-4190-922B-6EB71DD734C0}"/>
              </a:ext>
            </a:extLst>
          </p:cNvPr>
          <p:cNvSpPr/>
          <p:nvPr/>
        </p:nvSpPr>
        <p:spPr>
          <a:xfrm>
            <a:off x="4486619" y="410548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3F82D79D-694F-4E7C-A275-5621CEB6747F}"/>
              </a:ext>
            </a:extLst>
          </p:cNvPr>
          <p:cNvSpPr/>
          <p:nvPr/>
        </p:nvSpPr>
        <p:spPr>
          <a:xfrm>
            <a:off x="3810305" y="4799818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47" name="Title 2">
            <a:extLst>
              <a:ext uri="{FF2B5EF4-FFF2-40B4-BE49-F238E27FC236}">
                <a16:creationId xmlns:a16="http://schemas.microsoft.com/office/drawing/2014/main" id="{18E99E86-6981-4CC5-B4D5-15B95730A5FB}"/>
              </a:ext>
            </a:extLst>
          </p:cNvPr>
          <p:cNvSpPr txBox="1">
            <a:spLocks/>
          </p:cNvSpPr>
          <p:nvPr/>
        </p:nvSpPr>
        <p:spPr>
          <a:xfrm>
            <a:off x="9163844" y="2814266"/>
            <a:ext cx="2289624" cy="1532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13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0" dirty="0"/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Thirteen</a:t>
            </a:r>
            <a:endParaRPr kumimoji="0" lang="en-GB" sz="2800" b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A7D3B3CD-03AF-4354-951F-83FBAA8975CE}"/>
              </a:ext>
            </a:extLst>
          </p:cNvPr>
          <p:cNvSpPr/>
          <p:nvPr/>
        </p:nvSpPr>
        <p:spPr>
          <a:xfrm>
            <a:off x="5232776" y="3419071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097693-299F-4057-B3BE-7342DF0206ED}"/>
              </a:ext>
            </a:extLst>
          </p:cNvPr>
          <p:cNvSpPr/>
          <p:nvPr/>
        </p:nvSpPr>
        <p:spPr>
          <a:xfrm>
            <a:off x="5253987" y="4799817"/>
            <a:ext cx="676314" cy="6766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121435A-E4A3-4D71-956E-16FF1F86E3D1}"/>
              </a:ext>
            </a:extLst>
          </p:cNvPr>
          <p:cNvSpPr/>
          <p:nvPr/>
        </p:nvSpPr>
        <p:spPr>
          <a:xfrm>
            <a:off x="6339332" y="811177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F467F474-264F-446F-8F9D-085F0446F7B4}"/>
              </a:ext>
            </a:extLst>
          </p:cNvPr>
          <p:cNvSpPr/>
          <p:nvPr/>
        </p:nvSpPr>
        <p:spPr>
          <a:xfrm>
            <a:off x="7015645" y="1460142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E17F2F7F-CC1D-4D1C-A56A-7CF15F497B93}"/>
              </a:ext>
            </a:extLst>
          </p:cNvPr>
          <p:cNvSpPr/>
          <p:nvPr/>
        </p:nvSpPr>
        <p:spPr>
          <a:xfrm>
            <a:off x="6339332" y="2154473"/>
            <a:ext cx="676314" cy="67665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3818002" y="5795718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1037157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  <p:bldP spid="62" grpId="0" animBg="1"/>
      <p:bldP spid="64" grpId="0" animBg="1"/>
      <p:bldP spid="65" grpId="0" animBg="1"/>
      <p:bldP spid="67" grpId="0" animBg="1"/>
      <p:bldP spid="103" grpId="0" animBg="1"/>
      <p:bldP spid="104" grpId="0" animBg="1"/>
      <p:bldP spid="106" grpId="0" animBg="1"/>
      <p:bldP spid="47" grpId="0"/>
      <p:bldP spid="66" grpId="0" animBg="1"/>
      <p:bldP spid="63" grpId="0" animBg="1"/>
      <p:bldP spid="43" grpId="0" animBg="1"/>
      <p:bldP spid="44" grpId="0" animBg="1"/>
      <p:bldP spid="4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sp>
        <p:nvSpPr>
          <p:cNvPr id="52" name="Speech Bubble: Rectangle with Corners Rounded 51">
            <a:extLst>
              <a:ext uri="{FF2B5EF4-FFF2-40B4-BE49-F238E27FC236}">
                <a16:creationId xmlns:a16="http://schemas.microsoft.com/office/drawing/2014/main" id="{4DBEDC19-9185-4A90-ACD8-217503D072E4}"/>
              </a:ext>
            </a:extLst>
          </p:cNvPr>
          <p:cNvSpPr/>
          <p:nvPr/>
        </p:nvSpPr>
        <p:spPr>
          <a:xfrm>
            <a:off x="2474756" y="1131833"/>
            <a:ext cx="4072568" cy="1143000"/>
          </a:xfrm>
          <a:prstGeom prst="wedgeRoundRectCallout">
            <a:avLst>
              <a:gd name="adj1" fmla="val 75933"/>
              <a:gd name="adj2" fmla="val 9448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Now you can fill in the missing numbers!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A0C64D-CDF1-4C98-98A4-F0507591DD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80" r="30420"/>
          <a:stretch/>
        </p:blipFill>
        <p:spPr bwMode="auto">
          <a:xfrm>
            <a:off x="6606862" y="1010175"/>
            <a:ext cx="3979572" cy="508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5084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097BBB2-23AC-4E54-A332-1C2B4F3C87D5}"/>
              </a:ext>
            </a:extLst>
          </p:cNvPr>
          <p:cNvGrpSpPr/>
          <p:nvPr/>
        </p:nvGrpSpPr>
        <p:grpSpPr>
          <a:xfrm>
            <a:off x="3460652" y="353487"/>
            <a:ext cx="2676976" cy="6155313"/>
            <a:chOff x="4972050" y="406940"/>
            <a:chExt cx="2171700" cy="545357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F8C35F2-B921-40FF-8EDB-3C5B41B1DF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72050" y="3460211"/>
              <a:ext cx="2171700" cy="240030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1B5DFE0-D45F-4B87-AF7E-1D3A16F75C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48250" y="406940"/>
              <a:ext cx="2095500" cy="2990850"/>
            </a:xfrm>
            <a:prstGeom prst="rect">
              <a:avLst/>
            </a:prstGeom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334A9884-211D-49E6-9F9C-C28773839EAE}"/>
              </a:ext>
            </a:extLst>
          </p:cNvPr>
          <p:cNvSpPr txBox="1"/>
          <p:nvPr/>
        </p:nvSpPr>
        <p:spPr>
          <a:xfrm>
            <a:off x="6640053" y="2991552"/>
            <a:ext cx="4538865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_____ is made of 10 and _____ ;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solidFill>
                  <a:srgbClr val="585858"/>
                </a:solidFill>
                <a:latin typeface="Century Gothic" panose="020B0502020202020204" pitchFamily="34" charset="0"/>
              </a:rPr>
              <a:t>10 and _____ make _____ .</a:t>
            </a:r>
          </a:p>
        </p:txBody>
      </p:sp>
    </p:spTree>
    <p:extLst>
      <p:ext uri="{BB962C8B-B14F-4D97-AF65-F5344CB8AC3E}">
        <p14:creationId xmlns:p14="http://schemas.microsoft.com/office/powerpoint/2010/main" val="29730496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35" y="2625220"/>
            <a:ext cx="10972800" cy="98211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Session 4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973502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56D6BD3-E863-4463-B794-432A64840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75" y="1538065"/>
            <a:ext cx="3790950" cy="37818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2F5D8B-ADB1-496F-B755-A3B5D69EA8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5178" y="1538065"/>
            <a:ext cx="3790950" cy="3781870"/>
          </a:xfrm>
          <a:prstGeom prst="rect">
            <a:avLst/>
          </a:prstGeom>
        </p:spPr>
      </p:pic>
      <p:sp>
        <p:nvSpPr>
          <p:cNvPr id="49" name="Title 2">
            <a:extLst>
              <a:ext uri="{FF2B5EF4-FFF2-40B4-BE49-F238E27FC236}">
                <a16:creationId xmlns:a16="http://schemas.microsoft.com/office/drawing/2014/main" id="{4D57E219-551F-441A-9161-BC1A39D6286C}"/>
              </a:ext>
            </a:extLst>
          </p:cNvPr>
          <p:cNvSpPr txBox="1">
            <a:spLocks/>
          </p:cNvSpPr>
          <p:nvPr/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What is the same? What is different?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0" name="Title 2">
            <a:extLst>
              <a:ext uri="{FF2B5EF4-FFF2-40B4-BE49-F238E27FC236}">
                <a16:creationId xmlns:a16="http://schemas.microsoft.com/office/drawing/2014/main" id="{AD2339F1-DC40-45E4-8F0D-9EE64CC80274}"/>
              </a:ext>
            </a:extLst>
          </p:cNvPr>
          <p:cNvSpPr txBox="1">
            <a:spLocks/>
          </p:cNvSpPr>
          <p:nvPr/>
        </p:nvSpPr>
        <p:spPr>
          <a:xfrm>
            <a:off x="4942623" y="4975906"/>
            <a:ext cx="2289624" cy="15328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13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0" dirty="0"/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Thirteen</a:t>
            </a:r>
            <a:endParaRPr kumimoji="0" lang="en-GB" sz="2800" b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25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49" name="Title 2">
            <a:extLst>
              <a:ext uri="{FF2B5EF4-FFF2-40B4-BE49-F238E27FC236}">
                <a16:creationId xmlns:a16="http://schemas.microsoft.com/office/drawing/2014/main" id="{4D57E219-551F-441A-9161-BC1A39D6286C}"/>
              </a:ext>
            </a:extLst>
          </p:cNvPr>
          <p:cNvSpPr txBox="1">
            <a:spLocks/>
          </p:cNvSpPr>
          <p:nvPr/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Guess the number your partner makes</a:t>
            </a: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Then, make the </a:t>
            </a:r>
            <a:r>
              <a:rPr kumimoji="0" lang="en-US" sz="28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SAME </a:t>
            </a:r>
            <a:r>
              <a:rPr lang="en-US" sz="2800" b="0" dirty="0"/>
              <a:t>number </a:t>
            </a:r>
            <a:r>
              <a:rPr kumimoji="0" lang="en-US" sz="2800" b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in a DIFFERENT way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27EE5723-708C-432C-9873-860738D67399}"/>
              </a:ext>
            </a:extLst>
          </p:cNvPr>
          <p:cNvGrpSpPr/>
          <p:nvPr/>
        </p:nvGrpSpPr>
        <p:grpSpPr>
          <a:xfrm>
            <a:off x="5334000" y="2495550"/>
            <a:ext cx="1524000" cy="1866900"/>
            <a:chOff x="1614703" y="1762125"/>
            <a:chExt cx="1524000" cy="1866900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6D3C4989-BC5F-4B7A-9ACC-4B6D0C1ABE45}"/>
                </a:ext>
              </a:extLst>
            </p:cNvPr>
            <p:cNvSpPr/>
            <p:nvPr/>
          </p:nvSpPr>
          <p:spPr>
            <a:xfrm>
              <a:off x="1614703" y="1762125"/>
              <a:ext cx="1524000" cy="1866900"/>
            </a:xfrm>
            <a:prstGeom prst="roundRect">
              <a:avLst/>
            </a:prstGeom>
            <a:solidFill>
              <a:srgbClr val="82AEAD"/>
            </a:solidFill>
            <a:ln w="12700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C1ED8B5-E237-4104-B17A-D3F9F8F0212F}"/>
                </a:ext>
              </a:extLst>
            </p:cNvPr>
            <p:cNvSpPr txBox="1"/>
            <p:nvPr/>
          </p:nvSpPr>
          <p:spPr>
            <a:xfrm>
              <a:off x="1814728" y="2141577"/>
              <a:ext cx="112395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13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7243588-EDAB-45AB-A426-247C6B558624}"/>
              </a:ext>
            </a:extLst>
          </p:cNvPr>
          <p:cNvGrpSpPr/>
          <p:nvPr/>
        </p:nvGrpSpPr>
        <p:grpSpPr>
          <a:xfrm>
            <a:off x="7547133" y="2495550"/>
            <a:ext cx="1524000" cy="1866900"/>
            <a:chOff x="1614703" y="1762125"/>
            <a:chExt cx="1524000" cy="1866900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8ADF35AB-B5FE-420B-8FD3-AC88E18704F7}"/>
                </a:ext>
              </a:extLst>
            </p:cNvPr>
            <p:cNvSpPr/>
            <p:nvPr/>
          </p:nvSpPr>
          <p:spPr>
            <a:xfrm>
              <a:off x="1614703" y="1762125"/>
              <a:ext cx="1524000" cy="1866900"/>
            </a:xfrm>
            <a:prstGeom prst="roundRect">
              <a:avLst/>
            </a:prstGeom>
            <a:solidFill>
              <a:srgbClr val="82AEAD"/>
            </a:solidFill>
            <a:ln w="12700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E87ECD6-7705-4066-AADE-E5E3F698C551}"/>
                </a:ext>
              </a:extLst>
            </p:cNvPr>
            <p:cNvSpPr txBox="1"/>
            <p:nvPr/>
          </p:nvSpPr>
          <p:spPr>
            <a:xfrm>
              <a:off x="1814728" y="2141577"/>
              <a:ext cx="112395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14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9938C62-E90C-476E-B65F-59B292529269}"/>
              </a:ext>
            </a:extLst>
          </p:cNvPr>
          <p:cNvGrpSpPr/>
          <p:nvPr/>
        </p:nvGrpSpPr>
        <p:grpSpPr>
          <a:xfrm>
            <a:off x="3120866" y="2495550"/>
            <a:ext cx="1524000" cy="1866900"/>
            <a:chOff x="1614703" y="1762125"/>
            <a:chExt cx="1524000" cy="1866900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FBA3C14C-E130-436B-96D6-BBD628D4732F}"/>
                </a:ext>
              </a:extLst>
            </p:cNvPr>
            <p:cNvSpPr/>
            <p:nvPr/>
          </p:nvSpPr>
          <p:spPr>
            <a:xfrm>
              <a:off x="1614703" y="1762125"/>
              <a:ext cx="1524000" cy="1866900"/>
            </a:xfrm>
            <a:prstGeom prst="roundRect">
              <a:avLst/>
            </a:prstGeom>
            <a:solidFill>
              <a:srgbClr val="82AEAD"/>
            </a:solidFill>
            <a:ln w="12700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E1AF81B-D534-44D4-93B3-34B4CE860815}"/>
                </a:ext>
              </a:extLst>
            </p:cNvPr>
            <p:cNvSpPr txBox="1"/>
            <p:nvPr/>
          </p:nvSpPr>
          <p:spPr>
            <a:xfrm>
              <a:off x="1814728" y="2141577"/>
              <a:ext cx="112395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12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BB30157-E9C0-4116-87F3-17F0512A8869}"/>
              </a:ext>
            </a:extLst>
          </p:cNvPr>
          <p:cNvGrpSpPr/>
          <p:nvPr/>
        </p:nvGrpSpPr>
        <p:grpSpPr>
          <a:xfrm>
            <a:off x="9760267" y="2495550"/>
            <a:ext cx="1524000" cy="1866900"/>
            <a:chOff x="1614703" y="1762125"/>
            <a:chExt cx="1524000" cy="1866900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0AC659F2-2427-40BC-9A62-3A24470205C0}"/>
                </a:ext>
              </a:extLst>
            </p:cNvPr>
            <p:cNvSpPr/>
            <p:nvPr/>
          </p:nvSpPr>
          <p:spPr>
            <a:xfrm>
              <a:off x="1614703" y="1762125"/>
              <a:ext cx="1524000" cy="1866900"/>
            </a:xfrm>
            <a:prstGeom prst="roundRect">
              <a:avLst/>
            </a:prstGeom>
            <a:solidFill>
              <a:srgbClr val="82AEAD"/>
            </a:solidFill>
            <a:ln w="12700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08A0A23-5D27-4DC4-A809-30E3169ED5B5}"/>
                </a:ext>
              </a:extLst>
            </p:cNvPr>
            <p:cNvSpPr txBox="1"/>
            <p:nvPr/>
          </p:nvSpPr>
          <p:spPr>
            <a:xfrm>
              <a:off x="1814728" y="2141577"/>
              <a:ext cx="112395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15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5340582-4638-4CFD-8F06-48EE933BBAA2}"/>
              </a:ext>
            </a:extLst>
          </p:cNvPr>
          <p:cNvGrpSpPr/>
          <p:nvPr/>
        </p:nvGrpSpPr>
        <p:grpSpPr>
          <a:xfrm>
            <a:off x="907732" y="2495550"/>
            <a:ext cx="1524000" cy="1866900"/>
            <a:chOff x="1614703" y="1762125"/>
            <a:chExt cx="1524000" cy="1866900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A45BC6E5-52C7-4CC3-87E2-C9CA9D68E148}"/>
                </a:ext>
              </a:extLst>
            </p:cNvPr>
            <p:cNvSpPr/>
            <p:nvPr/>
          </p:nvSpPr>
          <p:spPr>
            <a:xfrm>
              <a:off x="1614703" y="1762125"/>
              <a:ext cx="1524000" cy="1866900"/>
            </a:xfrm>
            <a:prstGeom prst="roundRect">
              <a:avLst/>
            </a:prstGeom>
            <a:solidFill>
              <a:srgbClr val="82AEAD"/>
            </a:solidFill>
            <a:ln w="12700" cap="flat" cmpd="sng" algn="ctr">
              <a:solidFill>
                <a:schemeClr val="tx1">
                  <a:lumMod val="75000"/>
                  <a:lumOff val="2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22F4906-1C68-4C46-84A4-C5F812271B01}"/>
                </a:ext>
              </a:extLst>
            </p:cNvPr>
            <p:cNvSpPr txBox="1"/>
            <p:nvPr/>
          </p:nvSpPr>
          <p:spPr>
            <a:xfrm>
              <a:off x="1814728" y="2141577"/>
              <a:ext cx="112395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11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74618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A9472FD-698E-49D1-AB0E-F7DF42E836EA}"/>
              </a:ext>
            </a:extLst>
          </p:cNvPr>
          <p:cNvGrpSpPr/>
          <p:nvPr/>
        </p:nvGrpSpPr>
        <p:grpSpPr>
          <a:xfrm>
            <a:off x="2451689" y="1897579"/>
            <a:ext cx="2612413" cy="2607406"/>
            <a:chOff x="1039717" y="1453458"/>
            <a:chExt cx="3190878" cy="3184762"/>
          </a:xfrm>
        </p:grpSpPr>
        <p:sp>
          <p:nvSpPr>
            <p:cNvPr id="22" name="AutoShape 10">
              <a:extLst>
                <a:ext uri="{FF2B5EF4-FFF2-40B4-BE49-F238E27FC236}">
                  <a16:creationId xmlns:a16="http://schemas.microsoft.com/office/drawing/2014/main" id="{EC5BCEFC-8F54-4003-A303-FD40C37431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9717" y="1453458"/>
              <a:ext cx="1595439" cy="1515467"/>
            </a:xfrm>
            <a:prstGeom prst="rect">
              <a:avLst/>
            </a:prstGeom>
            <a:solidFill>
              <a:srgbClr val="F3F3F3"/>
            </a:solidFill>
            <a:ln w="31750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40B0EC6D-5071-4AAB-8D56-02059937BF7A}"/>
                </a:ext>
              </a:extLst>
            </p:cNvPr>
            <p:cNvSpPr/>
            <p:nvPr/>
          </p:nvSpPr>
          <p:spPr>
            <a:xfrm>
              <a:off x="2084824" y="1585043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E000200-3BBC-43A8-8D7B-1D1EB8FAA8EF}"/>
                </a:ext>
              </a:extLst>
            </p:cNvPr>
            <p:cNvSpPr/>
            <p:nvPr/>
          </p:nvSpPr>
          <p:spPr>
            <a:xfrm>
              <a:off x="1619877" y="2000422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5C15909-8D3D-4033-B84A-8E508A095AAD}"/>
                </a:ext>
              </a:extLst>
            </p:cNvPr>
            <p:cNvSpPr/>
            <p:nvPr/>
          </p:nvSpPr>
          <p:spPr>
            <a:xfrm>
              <a:off x="1194580" y="1592839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D9D7112-5F0F-461B-83C5-D8B2C1FBBD21}"/>
                </a:ext>
              </a:extLst>
            </p:cNvPr>
            <p:cNvSpPr/>
            <p:nvPr/>
          </p:nvSpPr>
          <p:spPr>
            <a:xfrm>
              <a:off x="2084824" y="2444601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B84DBCA-9430-486C-921E-539CCE640F73}"/>
                </a:ext>
              </a:extLst>
            </p:cNvPr>
            <p:cNvSpPr/>
            <p:nvPr/>
          </p:nvSpPr>
          <p:spPr>
            <a:xfrm>
              <a:off x="1193223" y="2444600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AutoShape 10">
              <a:extLst>
                <a:ext uri="{FF2B5EF4-FFF2-40B4-BE49-F238E27FC236}">
                  <a16:creationId xmlns:a16="http://schemas.microsoft.com/office/drawing/2014/main" id="{C2614ECD-51CB-4406-8AC4-2A5353A390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5156" y="1453458"/>
              <a:ext cx="1595439" cy="1515467"/>
            </a:xfrm>
            <a:prstGeom prst="rect">
              <a:avLst/>
            </a:prstGeom>
            <a:solidFill>
              <a:srgbClr val="F3F3F3"/>
            </a:solidFill>
            <a:ln w="31750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E8927A48-DE8A-4575-8E06-CBF9D333D4DD}"/>
                </a:ext>
              </a:extLst>
            </p:cNvPr>
            <p:cNvSpPr/>
            <p:nvPr/>
          </p:nvSpPr>
          <p:spPr>
            <a:xfrm>
              <a:off x="3680263" y="1585043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3B8B964-F350-44DD-9982-818AA31D39A0}"/>
                </a:ext>
              </a:extLst>
            </p:cNvPr>
            <p:cNvSpPr/>
            <p:nvPr/>
          </p:nvSpPr>
          <p:spPr>
            <a:xfrm>
              <a:off x="3215315" y="2000422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DD84676A-CE55-45E4-8DF1-160C39BCB73E}"/>
                </a:ext>
              </a:extLst>
            </p:cNvPr>
            <p:cNvSpPr/>
            <p:nvPr/>
          </p:nvSpPr>
          <p:spPr>
            <a:xfrm>
              <a:off x="2790019" y="1592839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77CC83-645C-4269-A9DF-074B0A32DCC8}"/>
                </a:ext>
              </a:extLst>
            </p:cNvPr>
            <p:cNvSpPr/>
            <p:nvPr/>
          </p:nvSpPr>
          <p:spPr>
            <a:xfrm>
              <a:off x="3680263" y="2444601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4D2083A-BC11-46F2-80CE-0D7ABA7B207D}"/>
                </a:ext>
              </a:extLst>
            </p:cNvPr>
            <p:cNvSpPr/>
            <p:nvPr/>
          </p:nvSpPr>
          <p:spPr>
            <a:xfrm>
              <a:off x="2788662" y="2444600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C47309DB-86EC-4331-90B3-682B67195CE3}"/>
                </a:ext>
              </a:extLst>
            </p:cNvPr>
            <p:cNvSpPr/>
            <p:nvPr/>
          </p:nvSpPr>
          <p:spPr>
            <a:xfrm>
              <a:off x="2084824" y="1592840"/>
              <a:ext cx="426653" cy="4268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AB820E7E-B6F9-4EC2-B6F6-DBCDED372652}"/>
                </a:ext>
              </a:extLst>
            </p:cNvPr>
            <p:cNvSpPr/>
            <p:nvPr/>
          </p:nvSpPr>
          <p:spPr>
            <a:xfrm>
              <a:off x="1193223" y="1598416"/>
              <a:ext cx="426653" cy="4268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D4DC006B-8E49-4E4E-B862-6C39307C9826}"/>
                </a:ext>
              </a:extLst>
            </p:cNvPr>
            <p:cNvSpPr/>
            <p:nvPr/>
          </p:nvSpPr>
          <p:spPr>
            <a:xfrm>
              <a:off x="1619877" y="2006581"/>
              <a:ext cx="426653" cy="4268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125BC8AB-A322-4399-81CC-C6647350F87A}"/>
                </a:ext>
              </a:extLst>
            </p:cNvPr>
            <p:cNvSpPr/>
            <p:nvPr/>
          </p:nvSpPr>
          <p:spPr>
            <a:xfrm>
              <a:off x="2084824" y="2444601"/>
              <a:ext cx="426653" cy="4268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D23739CC-7645-4307-BCA9-64F62E91EAB7}"/>
                </a:ext>
              </a:extLst>
            </p:cNvPr>
            <p:cNvSpPr/>
            <p:nvPr/>
          </p:nvSpPr>
          <p:spPr>
            <a:xfrm>
              <a:off x="1193223" y="2444601"/>
              <a:ext cx="426653" cy="4268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D8097693-299F-4057-B3BE-7342DF0206ED}"/>
                </a:ext>
              </a:extLst>
            </p:cNvPr>
            <p:cNvSpPr/>
            <p:nvPr/>
          </p:nvSpPr>
          <p:spPr>
            <a:xfrm>
              <a:off x="3680263" y="1592840"/>
              <a:ext cx="426653" cy="4268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5D9A240F-B124-4E8C-BEAE-0CBAB40F8E79}"/>
                </a:ext>
              </a:extLst>
            </p:cNvPr>
            <p:cNvSpPr/>
            <p:nvPr/>
          </p:nvSpPr>
          <p:spPr>
            <a:xfrm>
              <a:off x="2788662" y="1597181"/>
              <a:ext cx="426653" cy="4268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A2CFDAC3-C373-4AAA-A542-1D794FC3E44D}"/>
                </a:ext>
              </a:extLst>
            </p:cNvPr>
            <p:cNvSpPr/>
            <p:nvPr/>
          </p:nvSpPr>
          <p:spPr>
            <a:xfrm>
              <a:off x="3215315" y="2006581"/>
              <a:ext cx="426653" cy="4268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A7D3B3CD-03AF-4354-951F-83FBAA8975CE}"/>
                </a:ext>
              </a:extLst>
            </p:cNvPr>
            <p:cNvSpPr/>
            <p:nvPr/>
          </p:nvSpPr>
          <p:spPr>
            <a:xfrm>
              <a:off x="3680263" y="2444601"/>
              <a:ext cx="426653" cy="4268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4DAAB692-CF0B-494C-9F1B-FF5C4BFCF99A}"/>
                </a:ext>
              </a:extLst>
            </p:cNvPr>
            <p:cNvSpPr/>
            <p:nvPr/>
          </p:nvSpPr>
          <p:spPr>
            <a:xfrm>
              <a:off x="2788662" y="2444601"/>
              <a:ext cx="426653" cy="426867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AutoShape 10">
              <a:extLst>
                <a:ext uri="{FF2B5EF4-FFF2-40B4-BE49-F238E27FC236}">
                  <a16:creationId xmlns:a16="http://schemas.microsoft.com/office/drawing/2014/main" id="{7AAB45A0-5002-48AE-B54B-687ED0F960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9717" y="3122753"/>
              <a:ext cx="1595439" cy="1515467"/>
            </a:xfrm>
            <a:prstGeom prst="rect">
              <a:avLst/>
            </a:prstGeom>
            <a:solidFill>
              <a:srgbClr val="F3F3F3"/>
            </a:solidFill>
            <a:ln w="31750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123A5A32-8711-45ED-B6EF-306F89031885}"/>
                </a:ext>
              </a:extLst>
            </p:cNvPr>
            <p:cNvSpPr/>
            <p:nvPr/>
          </p:nvSpPr>
          <p:spPr>
            <a:xfrm>
              <a:off x="2084824" y="3254337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9F72344A-DAB0-4589-A857-FB955C841A03}"/>
                </a:ext>
              </a:extLst>
            </p:cNvPr>
            <p:cNvSpPr/>
            <p:nvPr/>
          </p:nvSpPr>
          <p:spPr>
            <a:xfrm>
              <a:off x="1619877" y="3669716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D9F94E63-54DD-4639-8B52-E3D2B457533D}"/>
                </a:ext>
              </a:extLst>
            </p:cNvPr>
            <p:cNvSpPr/>
            <p:nvPr/>
          </p:nvSpPr>
          <p:spPr>
            <a:xfrm>
              <a:off x="1194580" y="3262134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4CE13A0A-0422-4FE4-AF77-B2B95346B683}"/>
                </a:ext>
              </a:extLst>
            </p:cNvPr>
            <p:cNvSpPr/>
            <p:nvPr/>
          </p:nvSpPr>
          <p:spPr>
            <a:xfrm>
              <a:off x="2084824" y="4113895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88E9CCC4-81D2-44C5-8823-D00A81D05837}"/>
                </a:ext>
              </a:extLst>
            </p:cNvPr>
            <p:cNvSpPr/>
            <p:nvPr/>
          </p:nvSpPr>
          <p:spPr>
            <a:xfrm>
              <a:off x="1193223" y="4113895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AutoShape 10">
              <a:extLst>
                <a:ext uri="{FF2B5EF4-FFF2-40B4-BE49-F238E27FC236}">
                  <a16:creationId xmlns:a16="http://schemas.microsoft.com/office/drawing/2014/main" id="{BF95036D-7AE1-4D69-9E96-7D39B474F1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5156" y="3122753"/>
              <a:ext cx="1595439" cy="1515467"/>
            </a:xfrm>
            <a:prstGeom prst="rect">
              <a:avLst/>
            </a:prstGeom>
            <a:solidFill>
              <a:srgbClr val="F3F3F3"/>
            </a:solidFill>
            <a:ln w="31750" algn="ctr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68686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6B86BA51-B1F0-446F-B376-8B2197840CA1}"/>
                </a:ext>
              </a:extLst>
            </p:cNvPr>
            <p:cNvSpPr/>
            <p:nvPr/>
          </p:nvSpPr>
          <p:spPr>
            <a:xfrm>
              <a:off x="3680263" y="3254337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1AFED844-EF49-4C44-8020-3DFB4031D124}"/>
                </a:ext>
              </a:extLst>
            </p:cNvPr>
            <p:cNvSpPr/>
            <p:nvPr/>
          </p:nvSpPr>
          <p:spPr>
            <a:xfrm>
              <a:off x="3215315" y="3669716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F0B84182-8960-47F0-AEE6-C040B6325C41}"/>
                </a:ext>
              </a:extLst>
            </p:cNvPr>
            <p:cNvSpPr/>
            <p:nvPr/>
          </p:nvSpPr>
          <p:spPr>
            <a:xfrm>
              <a:off x="2790019" y="3262134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395E9039-2BAB-4B65-9760-98A6A7004A08}"/>
                </a:ext>
              </a:extLst>
            </p:cNvPr>
            <p:cNvSpPr/>
            <p:nvPr/>
          </p:nvSpPr>
          <p:spPr>
            <a:xfrm>
              <a:off x="3680263" y="4113895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6BAF4522-BD14-4BEF-BC0B-D96D69105307}"/>
                </a:ext>
              </a:extLst>
            </p:cNvPr>
            <p:cNvSpPr/>
            <p:nvPr/>
          </p:nvSpPr>
          <p:spPr>
            <a:xfrm>
              <a:off x="2788662" y="4113895"/>
              <a:ext cx="426653" cy="426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solidFill>
                    <a:prstClr val="white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DAD94D8-4856-449E-9329-3A683B31A0B9}"/>
                </a:ext>
              </a:extLst>
            </p:cNvPr>
            <p:cNvSpPr/>
            <p:nvPr/>
          </p:nvSpPr>
          <p:spPr>
            <a:xfrm>
              <a:off x="2060671" y="3262134"/>
              <a:ext cx="426653" cy="42686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69154E3F-6351-4D58-82E5-B08966783E02}"/>
                </a:ext>
              </a:extLst>
            </p:cNvPr>
            <p:cNvSpPr/>
            <p:nvPr/>
          </p:nvSpPr>
          <p:spPr>
            <a:xfrm>
              <a:off x="1176513" y="3268063"/>
              <a:ext cx="426653" cy="42686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7E5EADF8-343E-4585-A5BF-8A730BFE64EF}"/>
                </a:ext>
              </a:extLst>
            </p:cNvPr>
            <p:cNvSpPr/>
            <p:nvPr/>
          </p:nvSpPr>
          <p:spPr>
            <a:xfrm>
              <a:off x="2071930" y="4121692"/>
              <a:ext cx="426653" cy="42686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9978AEB0-1A9A-4068-B28C-2F2E1B853A1E}"/>
                </a:ext>
              </a:extLst>
            </p:cNvPr>
            <p:cNvSpPr/>
            <p:nvPr/>
          </p:nvSpPr>
          <p:spPr>
            <a:xfrm>
              <a:off x="1182145" y="4113894"/>
              <a:ext cx="426653" cy="42686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76" name="Picture 75">
            <a:extLst>
              <a:ext uri="{FF2B5EF4-FFF2-40B4-BE49-F238E27FC236}">
                <a16:creationId xmlns:a16="http://schemas.microsoft.com/office/drawing/2014/main" id="{BE1AFE19-F093-4C7B-BD26-126F8CE8CC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543" y="2136135"/>
            <a:ext cx="2200784" cy="1984218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A47D307C-2BF7-4BDC-90AF-A5E5D36FF122}"/>
              </a:ext>
            </a:extLst>
          </p:cNvPr>
          <p:cNvSpPr txBox="1"/>
          <p:nvPr/>
        </p:nvSpPr>
        <p:spPr>
          <a:xfrm>
            <a:off x="7660006" y="2173122"/>
            <a:ext cx="986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3DBFC444-BE56-4047-99EF-EFF34FB8973E}"/>
              </a:ext>
            </a:extLst>
          </p:cNvPr>
          <p:cNvSpPr txBox="1"/>
          <p:nvPr/>
        </p:nvSpPr>
        <p:spPr>
          <a:xfrm>
            <a:off x="8448286" y="3331789"/>
            <a:ext cx="799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85858"/>
                </a:solidFill>
                <a:latin typeface="Century Gothic" panose="020B0502020202020204" pitchFamily="34" charset="0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AC28C11-1BE9-4097-BF51-123E6477B060}"/>
              </a:ext>
            </a:extLst>
          </p:cNvPr>
          <p:cNvSpPr txBox="1"/>
          <p:nvPr/>
        </p:nvSpPr>
        <p:spPr>
          <a:xfrm>
            <a:off x="7068610" y="3341415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10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EE303055-D4E5-47AE-A9DF-39DB9D6E0E1B}"/>
              </a:ext>
            </a:extLst>
          </p:cNvPr>
          <p:cNvSpPr txBox="1"/>
          <p:nvPr/>
        </p:nvSpPr>
        <p:spPr>
          <a:xfrm>
            <a:off x="3757896" y="5217504"/>
            <a:ext cx="4876592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_____ can split into _____ and _____ 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rgbClr val="585858"/>
                </a:solidFill>
                <a:latin typeface="Century Gothic"/>
                <a:cs typeface="Century Gothic"/>
              </a:rPr>
              <a:t>_____ and _____ combine to make _____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.</a:t>
            </a:r>
          </a:p>
        </p:txBody>
      </p:sp>
      <p:sp>
        <p:nvSpPr>
          <p:cNvPr id="117" name="Title 2">
            <a:extLst>
              <a:ext uri="{FF2B5EF4-FFF2-40B4-BE49-F238E27FC236}">
                <a16:creationId xmlns:a16="http://schemas.microsoft.com/office/drawing/2014/main" id="{DB03BD48-62CA-438A-9C81-F8E54A5D841E}"/>
              </a:ext>
            </a:extLst>
          </p:cNvPr>
          <p:cNvSpPr txBox="1">
            <a:spLocks/>
          </p:cNvSpPr>
          <p:nvPr/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How can you represent this number in the part</a:t>
            </a:r>
            <a:r>
              <a:rPr lang="en-GB" sz="2800" b="0" dirty="0"/>
              <a:t>–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part</a:t>
            </a:r>
            <a:r>
              <a:rPr lang="en-GB" sz="2800" b="0" dirty="0"/>
              <a:t>–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whole diagram?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531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0" dirty="0"/>
              <a:t>Find the missing part or the missing whole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2C9E55-E156-4EAB-8AAD-C3FFABBFA2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349" y="1154431"/>
            <a:ext cx="2200784" cy="19842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61D451A-C59F-46D7-9CCB-1E615E50A0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5608" y="1154431"/>
            <a:ext cx="2200784" cy="19842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A32B327-1E0D-4F75-AC5C-A0B7014EBB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5867" y="1154431"/>
            <a:ext cx="2200784" cy="19842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7F01E26-E717-4EA8-8CB9-4023A7EB3C67}"/>
              </a:ext>
            </a:extLst>
          </p:cNvPr>
          <p:cNvSpPr txBox="1"/>
          <p:nvPr/>
        </p:nvSpPr>
        <p:spPr>
          <a:xfrm>
            <a:off x="2533143" y="1203747"/>
            <a:ext cx="986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CFCE56-AC14-4580-AD95-ECF70DE950EF}"/>
              </a:ext>
            </a:extLst>
          </p:cNvPr>
          <p:cNvSpPr txBox="1"/>
          <p:nvPr/>
        </p:nvSpPr>
        <p:spPr>
          <a:xfrm>
            <a:off x="3296761" y="2350085"/>
            <a:ext cx="799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85858"/>
                </a:solidFill>
                <a:latin typeface="Century Gothic" panose="020B0502020202020204" pitchFamily="34" charset="0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83C94F9-5EC3-4315-BED0-FDBDC535C82A}"/>
              </a:ext>
            </a:extLst>
          </p:cNvPr>
          <p:cNvSpPr txBox="1"/>
          <p:nvPr/>
        </p:nvSpPr>
        <p:spPr>
          <a:xfrm>
            <a:off x="6380959" y="2345559"/>
            <a:ext cx="799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85858"/>
                </a:solidFill>
                <a:latin typeface="Century Gothic" panose="020B0502020202020204" pitchFamily="34" charset="0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98631E98-7863-495D-B1BD-4F7C742C7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409" y="3557163"/>
            <a:ext cx="2200784" cy="198421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E9E783-D9B6-497D-93FE-A26B5406D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9668" y="3557163"/>
            <a:ext cx="2200784" cy="198421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C745EA1-C0F1-4F8F-958A-BB6C51F802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9927" y="3557163"/>
            <a:ext cx="2200784" cy="198421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A60398CB-DABD-4AA8-ACA1-D4FF144F33F1}"/>
              </a:ext>
            </a:extLst>
          </p:cNvPr>
          <p:cNvSpPr txBox="1"/>
          <p:nvPr/>
        </p:nvSpPr>
        <p:spPr>
          <a:xfrm>
            <a:off x="6416031" y="4755831"/>
            <a:ext cx="799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7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898BFF8-1906-4FA6-B84A-403B3D77838B}"/>
              </a:ext>
            </a:extLst>
          </p:cNvPr>
          <p:cNvSpPr txBox="1"/>
          <p:nvPr/>
        </p:nvSpPr>
        <p:spPr>
          <a:xfrm>
            <a:off x="1961386" y="4760579"/>
            <a:ext cx="799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FEC5047-C586-4C2B-AFE5-04E12814F66F}"/>
              </a:ext>
            </a:extLst>
          </p:cNvPr>
          <p:cNvSpPr txBox="1"/>
          <p:nvPr/>
        </p:nvSpPr>
        <p:spPr>
          <a:xfrm>
            <a:off x="9461455" y="4761971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493519A-555E-487A-A139-DF809CE5C067}"/>
              </a:ext>
            </a:extLst>
          </p:cNvPr>
          <p:cNvSpPr txBox="1"/>
          <p:nvPr/>
        </p:nvSpPr>
        <p:spPr>
          <a:xfrm>
            <a:off x="5594028" y="1205364"/>
            <a:ext cx="986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2D47A64-1CB1-404C-91B7-FBB813E84BAF}"/>
              </a:ext>
            </a:extLst>
          </p:cNvPr>
          <p:cNvSpPr txBox="1"/>
          <p:nvPr/>
        </p:nvSpPr>
        <p:spPr>
          <a:xfrm>
            <a:off x="1917085" y="2359711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B666222-E4FF-45E4-A062-F34F164470DE}"/>
              </a:ext>
            </a:extLst>
          </p:cNvPr>
          <p:cNvSpPr txBox="1"/>
          <p:nvPr/>
        </p:nvSpPr>
        <p:spPr>
          <a:xfrm>
            <a:off x="5003848" y="2368661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A5296EC-24BE-4F76-9400-7EB986E8BCE2}"/>
              </a:ext>
            </a:extLst>
          </p:cNvPr>
          <p:cNvSpPr txBox="1"/>
          <p:nvPr/>
        </p:nvSpPr>
        <p:spPr>
          <a:xfrm>
            <a:off x="8757495" y="1217020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FF08959-C303-43D4-A0A4-C169C1058129}"/>
              </a:ext>
            </a:extLst>
          </p:cNvPr>
          <p:cNvSpPr txBox="1"/>
          <p:nvPr/>
        </p:nvSpPr>
        <p:spPr>
          <a:xfrm>
            <a:off x="9436793" y="2365527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10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1529B2E-1967-4EE6-A58F-94BA2D763904}"/>
              </a:ext>
            </a:extLst>
          </p:cNvPr>
          <p:cNvSpPr txBox="1"/>
          <p:nvPr/>
        </p:nvSpPr>
        <p:spPr>
          <a:xfrm>
            <a:off x="8075203" y="2355115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85858"/>
                </a:solidFill>
                <a:latin typeface="Century Gothic" panose="020B0502020202020204" pitchFamily="34" charset="0"/>
              </a:rPr>
              <a:t>2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D648CD9-5A82-469A-8770-706F1F000524}"/>
              </a:ext>
            </a:extLst>
          </p:cNvPr>
          <p:cNvSpPr txBox="1"/>
          <p:nvPr/>
        </p:nvSpPr>
        <p:spPr>
          <a:xfrm>
            <a:off x="2629308" y="3613184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13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F0FD1CC-95A6-42DF-B8BF-D3748C2A526D}"/>
              </a:ext>
            </a:extLst>
          </p:cNvPr>
          <p:cNvSpPr txBox="1"/>
          <p:nvPr/>
        </p:nvSpPr>
        <p:spPr>
          <a:xfrm>
            <a:off x="3313442" y="4762375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3609EA8-F9AF-4851-AA52-D84888D9D240}"/>
              </a:ext>
            </a:extLst>
          </p:cNvPr>
          <p:cNvSpPr txBox="1"/>
          <p:nvPr/>
        </p:nvSpPr>
        <p:spPr>
          <a:xfrm>
            <a:off x="4947382" y="4762375"/>
            <a:ext cx="958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85858"/>
                </a:solidFill>
                <a:latin typeface="Century Gothic" panose="020B0502020202020204" pitchFamily="34" charset="0"/>
              </a:rPr>
              <a:t>10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D2A2208-ED4F-40FD-9525-6AA80599A07A}"/>
              </a:ext>
            </a:extLst>
          </p:cNvPr>
          <p:cNvSpPr txBox="1"/>
          <p:nvPr/>
        </p:nvSpPr>
        <p:spPr>
          <a:xfrm>
            <a:off x="5705623" y="3608401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17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A9B4D68-B8E1-41C5-A15C-4E69D2C0C448}"/>
              </a:ext>
            </a:extLst>
          </p:cNvPr>
          <p:cNvSpPr txBox="1"/>
          <p:nvPr/>
        </p:nvSpPr>
        <p:spPr>
          <a:xfrm>
            <a:off x="8105367" y="4769860"/>
            <a:ext cx="799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4C1D926-23E2-4F0C-AAE8-70A37E9F3F20}"/>
              </a:ext>
            </a:extLst>
          </p:cNvPr>
          <p:cNvSpPr txBox="1"/>
          <p:nvPr/>
        </p:nvSpPr>
        <p:spPr>
          <a:xfrm>
            <a:off x="8782049" y="3610136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E303055-D4E5-47AE-A9DF-39DB9D6E0E1B}"/>
              </a:ext>
            </a:extLst>
          </p:cNvPr>
          <p:cNvSpPr txBox="1"/>
          <p:nvPr/>
        </p:nvSpPr>
        <p:spPr>
          <a:xfrm>
            <a:off x="3757896" y="5738011"/>
            <a:ext cx="4876592" cy="715089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_____ can split into _____ and _____ ;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rgbClr val="585858"/>
                </a:solidFill>
                <a:latin typeface="Century Gothic"/>
                <a:cs typeface="Century Gothic"/>
              </a:rPr>
              <a:t>_____ and _____ combine to make _____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43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2" grpId="0"/>
      <p:bldP spid="35" grpId="0"/>
      <p:bldP spid="39" grpId="0"/>
      <p:bldP spid="41" grpId="0"/>
      <p:bldP spid="4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 111">
            <a:extLst>
              <a:ext uri="{FF2B5EF4-FFF2-40B4-BE49-F238E27FC236}">
                <a16:creationId xmlns:a16="http://schemas.microsoft.com/office/drawing/2014/main" id="{892D091D-DCA7-45A2-89E0-EB9B0E78626B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 dirty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BE1AFE19-F093-4C7B-BD26-126F8CE8CC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260" y="2161990"/>
            <a:ext cx="2200784" cy="1984218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A47D307C-2BF7-4BDC-90AF-A5E5D36FF122}"/>
              </a:ext>
            </a:extLst>
          </p:cNvPr>
          <p:cNvSpPr txBox="1"/>
          <p:nvPr/>
        </p:nvSpPr>
        <p:spPr>
          <a:xfrm>
            <a:off x="2871723" y="2211306"/>
            <a:ext cx="986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3DBFC444-BE56-4047-99EF-EFF34FB8973E}"/>
              </a:ext>
            </a:extLst>
          </p:cNvPr>
          <p:cNvSpPr txBox="1"/>
          <p:nvPr/>
        </p:nvSpPr>
        <p:spPr>
          <a:xfrm>
            <a:off x="3647672" y="3345315"/>
            <a:ext cx="7990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85858"/>
                </a:solidFill>
                <a:latin typeface="Century Gothic" panose="020B0502020202020204" pitchFamily="34" charset="0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AC28C11-1BE9-4097-BF51-123E6477B060}"/>
              </a:ext>
            </a:extLst>
          </p:cNvPr>
          <p:cNvSpPr txBox="1"/>
          <p:nvPr/>
        </p:nvSpPr>
        <p:spPr>
          <a:xfrm>
            <a:off x="2267996" y="3354941"/>
            <a:ext cx="817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10</a:t>
            </a:r>
          </a:p>
        </p:txBody>
      </p:sp>
      <p:graphicFrame>
        <p:nvGraphicFramePr>
          <p:cNvPr id="109" name="Table 7">
            <a:extLst>
              <a:ext uri="{FF2B5EF4-FFF2-40B4-BE49-F238E27FC236}">
                <a16:creationId xmlns:a16="http://schemas.microsoft.com/office/drawing/2014/main" id="{556FF667-2AF7-4E0E-9DA5-78F2F7547D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322089"/>
              </p:ext>
            </p:extLst>
          </p:nvPr>
        </p:nvGraphicFramePr>
        <p:xfrm>
          <a:off x="6871833" y="1559389"/>
          <a:ext cx="2337255" cy="577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451">
                  <a:extLst>
                    <a:ext uri="{9D8B030D-6E8A-4147-A177-3AD203B41FA5}">
                      <a16:colId xmlns:a16="http://schemas.microsoft.com/office/drawing/2014/main" val="1446458910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2108056810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783851971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1609205028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22993289"/>
                    </a:ext>
                  </a:extLst>
                </a:gridCol>
              </a:tblGrid>
              <a:tr h="57625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197293"/>
                  </a:ext>
                </a:extLst>
              </a:tr>
            </a:tbl>
          </a:graphicData>
        </a:graphic>
      </p:graphicFrame>
      <p:graphicFrame>
        <p:nvGraphicFramePr>
          <p:cNvPr id="113" name="Table 7">
            <a:extLst>
              <a:ext uri="{FF2B5EF4-FFF2-40B4-BE49-F238E27FC236}">
                <a16:creationId xmlns:a16="http://schemas.microsoft.com/office/drawing/2014/main" id="{92E83676-C699-4C5B-A5CC-41DBAC8B76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071608"/>
              </p:ext>
            </p:extLst>
          </p:nvPr>
        </p:nvGraphicFramePr>
        <p:xfrm>
          <a:off x="6871833" y="2418590"/>
          <a:ext cx="2337255" cy="577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451">
                  <a:extLst>
                    <a:ext uri="{9D8B030D-6E8A-4147-A177-3AD203B41FA5}">
                      <a16:colId xmlns:a16="http://schemas.microsoft.com/office/drawing/2014/main" val="1446458910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2108056810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783851971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1609205028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22993289"/>
                    </a:ext>
                  </a:extLst>
                </a:gridCol>
              </a:tblGrid>
              <a:tr h="57625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197293"/>
                  </a:ext>
                </a:extLst>
              </a:tr>
            </a:tbl>
          </a:graphicData>
        </a:graphic>
      </p:graphicFrame>
      <p:graphicFrame>
        <p:nvGraphicFramePr>
          <p:cNvPr id="114" name="Table 7">
            <a:extLst>
              <a:ext uri="{FF2B5EF4-FFF2-40B4-BE49-F238E27FC236}">
                <a16:creationId xmlns:a16="http://schemas.microsoft.com/office/drawing/2014/main" id="{408E5BEE-C339-4EFA-B2F9-8F134CE73D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340881"/>
              </p:ext>
            </p:extLst>
          </p:nvPr>
        </p:nvGraphicFramePr>
        <p:xfrm>
          <a:off x="6871833" y="3279660"/>
          <a:ext cx="2337255" cy="577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451">
                  <a:extLst>
                    <a:ext uri="{9D8B030D-6E8A-4147-A177-3AD203B41FA5}">
                      <a16:colId xmlns:a16="http://schemas.microsoft.com/office/drawing/2014/main" val="1446458910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2108056810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783851971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1609205028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22993289"/>
                    </a:ext>
                  </a:extLst>
                </a:gridCol>
              </a:tblGrid>
              <a:tr h="57625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197293"/>
                  </a:ext>
                </a:extLst>
              </a:tr>
            </a:tbl>
          </a:graphicData>
        </a:graphic>
      </p:graphicFrame>
      <p:graphicFrame>
        <p:nvGraphicFramePr>
          <p:cNvPr id="115" name="Table 7">
            <a:extLst>
              <a:ext uri="{FF2B5EF4-FFF2-40B4-BE49-F238E27FC236}">
                <a16:creationId xmlns:a16="http://schemas.microsoft.com/office/drawing/2014/main" id="{9AB68151-3646-44D7-999E-8DEEB17FBA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99027"/>
              </p:ext>
            </p:extLst>
          </p:nvPr>
        </p:nvGraphicFramePr>
        <p:xfrm>
          <a:off x="6871832" y="4140730"/>
          <a:ext cx="2337255" cy="577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451">
                  <a:extLst>
                    <a:ext uri="{9D8B030D-6E8A-4147-A177-3AD203B41FA5}">
                      <a16:colId xmlns:a16="http://schemas.microsoft.com/office/drawing/2014/main" val="1446458910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2108056810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783851971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1609205028"/>
                    </a:ext>
                  </a:extLst>
                </a:gridCol>
                <a:gridCol w="467451">
                  <a:extLst>
                    <a:ext uri="{9D8B030D-6E8A-4147-A177-3AD203B41FA5}">
                      <a16:colId xmlns:a16="http://schemas.microsoft.com/office/drawing/2014/main" val="22993289"/>
                    </a:ext>
                  </a:extLst>
                </a:gridCol>
              </a:tblGrid>
              <a:tr h="57625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–</a:t>
                      </a: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rgbClr val="595959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rgbClr val="595959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436" marR="74436" marT="37218" marB="3721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197293"/>
                  </a:ext>
                </a:extLst>
              </a:tr>
            </a:tbl>
          </a:graphicData>
        </a:graphic>
      </p:graphicFrame>
      <p:sp>
        <p:nvSpPr>
          <p:cNvPr id="52" name="Title 2">
            <a:extLst>
              <a:ext uri="{FF2B5EF4-FFF2-40B4-BE49-F238E27FC236}">
                <a16:creationId xmlns:a16="http://schemas.microsoft.com/office/drawing/2014/main" id="{50AE03BD-93EE-4A82-ADC7-E35551DA4429}"/>
              </a:ext>
            </a:extLst>
          </p:cNvPr>
          <p:cNvSpPr txBox="1">
            <a:spLocks/>
          </p:cNvSpPr>
          <p:nvPr/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585858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Arial" panose="020B0604020202020204" pitchFamily="34" charset="0"/>
              </a:rPr>
              <a:t>Write equations to match the </a:t>
            </a:r>
            <a:r>
              <a:rPr lang="en-US" sz="2800" b="0" dirty="0"/>
              <a:t>part</a:t>
            </a:r>
            <a:r>
              <a:rPr lang="en-GB" sz="2800" b="0" dirty="0"/>
              <a:t>–</a:t>
            </a:r>
            <a:r>
              <a:rPr lang="en-US" sz="2800" b="0" dirty="0"/>
              <a:t>part</a:t>
            </a:r>
            <a:r>
              <a:rPr lang="en-GB" sz="2800" b="0" dirty="0"/>
              <a:t>–</a:t>
            </a:r>
            <a:r>
              <a:rPr lang="en-US" sz="2800" b="0" dirty="0"/>
              <a:t>whole diagram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85858"/>
              </a:solidFill>
              <a:effectLst/>
              <a:uLnTx/>
              <a:uFillTx/>
              <a:latin typeface="Century Gothic" panose="020B0502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66245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225CF-E611-4C76-A6ED-0088FCDE1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Any questions?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2B767-593E-478C-9886-D179A0F801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Feel free to explore the different resources we use in Mastering Number. </a:t>
            </a:r>
          </a:p>
          <a:p>
            <a:r>
              <a:rPr lang="en-GB" dirty="0"/>
              <a:t>Take home the vocabulary sheet and help yourself to a Year 1 or 2 yearly overview so you can help support the key skills we are working on in school. </a:t>
            </a:r>
          </a:p>
        </p:txBody>
      </p:sp>
    </p:spTree>
    <p:extLst>
      <p:ext uri="{BB962C8B-B14F-4D97-AF65-F5344CB8AC3E}">
        <p14:creationId xmlns:p14="http://schemas.microsoft.com/office/powerpoint/2010/main" val="919358457"/>
      </p:ext>
    </p:extLst>
  </p:cSld>
  <p:clrMapOvr>
    <a:masterClrMapping/>
  </p:clrMapOvr>
</p:sld>
</file>

<file path=ppt/theme/theme1.xml><?xml version="1.0" encoding="utf-8"?>
<a:theme xmlns:a="http://schemas.openxmlformats.org/drawingml/2006/main" name="3_Custom Design">
  <a:themeElements>
    <a:clrScheme name="Custom 7">
      <a:dk1>
        <a:srgbClr val="585858"/>
      </a:dk1>
      <a:lt1>
        <a:srgbClr val="FFFFFF"/>
      </a:lt1>
      <a:dk2>
        <a:srgbClr val="006666"/>
      </a:dk2>
      <a:lt2>
        <a:srgbClr val="5F5F5F"/>
      </a:lt2>
      <a:accent1>
        <a:srgbClr val="585858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B0F0"/>
      </a:hlink>
      <a:folHlink>
        <a:srgbClr val="B2B2B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Custom Design">
  <a:themeElements>
    <a:clrScheme name="Custom 7">
      <a:dk1>
        <a:srgbClr val="585858"/>
      </a:dk1>
      <a:lt1>
        <a:srgbClr val="FFFFFF"/>
      </a:lt1>
      <a:dk2>
        <a:srgbClr val="006666"/>
      </a:dk2>
      <a:lt2>
        <a:srgbClr val="5F5F5F"/>
      </a:lt2>
      <a:accent1>
        <a:srgbClr val="585858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B0F0"/>
      </a:hlink>
      <a:folHlink>
        <a:srgbClr val="B2B2B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A075918B4EBC4F8A0E70BC0375DD03" ma:contentTypeVersion="18" ma:contentTypeDescription="Create a new document." ma:contentTypeScope="" ma:versionID="215b3523fb89f6b81e17595c01379be4">
  <xsd:schema xmlns:xsd="http://www.w3.org/2001/XMLSchema" xmlns:xs="http://www.w3.org/2001/XMLSchema" xmlns:p="http://schemas.microsoft.com/office/2006/metadata/properties" xmlns:ns3="5fbf3370-a213-496d-8f5f-f3922a4deab9" xmlns:ns4="fa3a18c4-c248-4f61-aa2d-b74841d60b25" targetNamespace="http://schemas.microsoft.com/office/2006/metadata/properties" ma:root="true" ma:fieldsID="242408c66d4027badfdae850cf91471f" ns3:_="" ns4:_="">
    <xsd:import namespace="5fbf3370-a213-496d-8f5f-f3922a4deab9"/>
    <xsd:import namespace="fa3a18c4-c248-4f61-aa2d-b74841d60b2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bf3370-a213-496d-8f5f-f3922a4dea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a3a18c4-c248-4f61-aa2d-b74841d60b2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fbf3370-a213-496d-8f5f-f3922a4deab9" xsi:nil="true"/>
  </documentManagement>
</p:properties>
</file>

<file path=customXml/itemProps1.xml><?xml version="1.0" encoding="utf-8"?>
<ds:datastoreItem xmlns:ds="http://schemas.openxmlformats.org/officeDocument/2006/customXml" ds:itemID="{3F93988C-2DBF-466E-8C04-DEFA484B584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DAD5E09-410D-4CDC-B163-B55BE397E6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fbf3370-a213-496d-8f5f-f3922a4deab9"/>
    <ds:schemaRef ds:uri="fa3a18c4-c248-4f61-aa2d-b74841d60b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2686545-C1B8-4255-A1DE-18CFD7FF2A11}">
  <ds:schemaRefs>
    <ds:schemaRef ds:uri="fa3a18c4-c248-4f61-aa2d-b74841d60b25"/>
    <ds:schemaRef ds:uri="5fbf3370-a213-496d-8f5f-f3922a4deab9"/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1885</TotalTime>
  <Words>1499</Words>
  <Application>Microsoft Office PowerPoint</Application>
  <PresentationFormat>Widescreen</PresentationFormat>
  <Paragraphs>234</Paragraphs>
  <Slides>49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49</vt:i4>
      </vt:variant>
    </vt:vector>
  </HeadingPairs>
  <TitlesOfParts>
    <vt:vector size="58" baseType="lpstr">
      <vt:lpstr>Arial</vt:lpstr>
      <vt:lpstr>Calibri</vt:lpstr>
      <vt:lpstr>Calibri Light</vt:lpstr>
      <vt:lpstr>Century Gothic</vt:lpstr>
      <vt:lpstr>Times New Roman</vt:lpstr>
      <vt:lpstr>Twinkl</vt:lpstr>
      <vt:lpstr>3_Custom Design</vt:lpstr>
      <vt:lpstr>4_Custom Design</vt:lpstr>
      <vt:lpstr>Office Theme</vt:lpstr>
      <vt:lpstr>Mastering Number</vt:lpstr>
      <vt:lpstr>What is Mastering Number?</vt:lpstr>
      <vt:lpstr>Mastering Number (EYFS &amp; KS1) Helpful Maths Words Explained   Children don’t just learn to calculate — they learn to understand numbers deeply. Below are some maths words you may hear your child or teacher use, with simple explanations. </vt:lpstr>
      <vt:lpstr>Mastering Number</vt:lpstr>
      <vt:lpstr>Session 1</vt:lpstr>
      <vt:lpstr>PowerPoint Presentation</vt:lpstr>
      <vt:lpstr>PowerPoint Presentation</vt:lpstr>
      <vt:lpstr>PowerPoint Presentation</vt:lpstr>
      <vt:lpstr>PowerPoint Presentation</vt:lpstr>
      <vt:lpstr>Numberblocks Series 3, Episode 21: Eleven</vt:lpstr>
      <vt:lpstr>PowerPoint Presentation</vt:lpstr>
      <vt:lpstr>PowerPoint Presentation</vt:lpstr>
      <vt:lpstr>Make each number using all the beads on the top row</vt:lpstr>
      <vt:lpstr>PowerPoint Presentation</vt:lpstr>
      <vt:lpstr>PowerPoint Presentation</vt:lpstr>
      <vt:lpstr>PowerPoint Presentation</vt:lpstr>
      <vt:lpstr>PowerPoint Presentation</vt:lpstr>
      <vt:lpstr>How can we ‘see’ 10 and 5 in 15?</vt:lpstr>
      <vt:lpstr>Session 2</vt:lpstr>
      <vt:lpstr>Make each number using all the beads on the top row</vt:lpstr>
      <vt:lpstr>PowerPoint Presentation</vt:lpstr>
      <vt:lpstr>PowerPoint Presentation</vt:lpstr>
      <vt:lpstr>PowerPoint Presentation</vt:lpstr>
      <vt:lpstr>PowerPoint Presentation</vt:lpstr>
      <vt:lpstr>How did we ‘see’10 and 5 in 15?</vt:lpstr>
      <vt:lpstr>Make the same number on your rekenrek </vt:lpstr>
      <vt:lpstr>PowerPoint Presentation</vt:lpstr>
      <vt:lpstr>PowerPoint Presentation</vt:lpstr>
      <vt:lpstr>PowerPoint Presentation</vt:lpstr>
      <vt:lpstr>Session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4</vt:lpstr>
      <vt:lpstr>PowerPoint Presentation</vt:lpstr>
      <vt:lpstr>PowerPoint Presentation</vt:lpstr>
      <vt:lpstr>PowerPoint Presentation</vt:lpstr>
      <vt:lpstr>Find the missing part or the missing whole</vt:lpstr>
      <vt:lpstr>PowerPoint Presentation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Sue Evans</dc:creator>
  <cp:lastModifiedBy>Emma Millbourne</cp:lastModifiedBy>
  <cp:revision>84</cp:revision>
  <dcterms:created xsi:type="dcterms:W3CDTF">2021-04-19T15:10:25Z</dcterms:created>
  <dcterms:modified xsi:type="dcterms:W3CDTF">2026-01-25T15:59:06Z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0x01010004A075918B4EBC4F8A0E70BC0375DD03</vt:lpwstr>
  </property>
</Properties>
</file>